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43"/>
  </p:notesMasterIdLst>
  <p:sldIdLst>
    <p:sldId id="256" r:id="rId5"/>
    <p:sldId id="300" r:id="rId6"/>
    <p:sldId id="301" r:id="rId7"/>
    <p:sldId id="311" r:id="rId8"/>
    <p:sldId id="312" r:id="rId9"/>
    <p:sldId id="313" r:id="rId10"/>
    <p:sldId id="314" r:id="rId11"/>
    <p:sldId id="299" r:id="rId12"/>
    <p:sldId id="259" r:id="rId13"/>
    <p:sldId id="276" r:id="rId14"/>
    <p:sldId id="261" r:id="rId15"/>
    <p:sldId id="264" r:id="rId16"/>
    <p:sldId id="285" r:id="rId17"/>
    <p:sldId id="280" r:id="rId18"/>
    <p:sldId id="287" r:id="rId19"/>
    <p:sldId id="283" r:id="rId20"/>
    <p:sldId id="286" r:id="rId21"/>
    <p:sldId id="292" r:id="rId22"/>
    <p:sldId id="289" r:id="rId23"/>
    <p:sldId id="302" r:id="rId24"/>
    <p:sldId id="294" r:id="rId25"/>
    <p:sldId id="295" r:id="rId26"/>
    <p:sldId id="297" r:id="rId27"/>
    <p:sldId id="298" r:id="rId28"/>
    <p:sldId id="296" r:id="rId29"/>
    <p:sldId id="293" r:id="rId30"/>
    <p:sldId id="305" r:id="rId31"/>
    <p:sldId id="307" r:id="rId32"/>
    <p:sldId id="303" r:id="rId33"/>
    <p:sldId id="290" r:id="rId34"/>
    <p:sldId id="291" r:id="rId35"/>
    <p:sldId id="309" r:id="rId36"/>
    <p:sldId id="315" r:id="rId37"/>
    <p:sldId id="318" r:id="rId38"/>
    <p:sldId id="316" r:id="rId39"/>
    <p:sldId id="317" r:id="rId40"/>
    <p:sldId id="319" r:id="rId41"/>
    <p:sldId id="288" r:id="rId4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99FF99"/>
    <a:srgbClr val="CCFF99"/>
    <a:srgbClr val="CCFF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726" autoAdjust="0"/>
    <p:restoredTop sz="94291" autoAdjust="0"/>
  </p:normalViewPr>
  <p:slideViewPr>
    <p:cSldViewPr snapToGrid="0">
      <p:cViewPr>
        <p:scale>
          <a:sx n="60" d="100"/>
          <a:sy n="60" d="100"/>
        </p:scale>
        <p:origin x="1517" y="293"/>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notesMaster" Target="notesMasters/notesMaster1.xml"/><Relationship Id="rId48" Type="http://schemas.microsoft.com/office/2016/11/relationships/changesInfo" Target="changesInfos/changesInfo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heme" Target="theme/theme1.xml"/><Relationship Id="rId20" Type="http://schemas.openxmlformats.org/officeDocument/2006/relationships/slide" Target="slides/slide16.xml"/><Relationship Id="rId41" Type="http://schemas.openxmlformats.org/officeDocument/2006/relationships/slide" Target="slides/slide3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mma Charlesworth" userId="bb2fb706-eecb-4d5b-ac56-7617d103e2f8" providerId="ADAL" clId="{7BF55BCE-F996-49AC-8361-B458F4FF0217}"/>
    <pc:docChg chg="undo custSel addSld delSld modSld">
      <pc:chgData name="Emma Charlesworth" userId="bb2fb706-eecb-4d5b-ac56-7617d103e2f8" providerId="ADAL" clId="{7BF55BCE-F996-49AC-8361-B458F4FF0217}" dt="2026-10-18T22:36:43.463" v="1748"/>
      <pc:docMkLst>
        <pc:docMk/>
      </pc:docMkLst>
      <pc:sldChg chg="modSp mod setBg">
        <pc:chgData name="Emma Charlesworth" userId="bb2fb706-eecb-4d5b-ac56-7617d103e2f8" providerId="ADAL" clId="{7BF55BCE-F996-49AC-8361-B458F4FF0217}" dt="2026-10-09T13:27:08.906" v="278" actId="2711"/>
        <pc:sldMkLst>
          <pc:docMk/>
          <pc:sldMk cId="3076155923" sldId="256"/>
        </pc:sldMkLst>
        <pc:spChg chg="mod">
          <ac:chgData name="Emma Charlesworth" userId="bb2fb706-eecb-4d5b-ac56-7617d103e2f8" providerId="ADAL" clId="{7BF55BCE-F996-49AC-8361-B458F4FF0217}" dt="2026-10-09T13:27:08.906" v="278" actId="2711"/>
          <ac:spMkLst>
            <pc:docMk/>
            <pc:sldMk cId="3076155923" sldId="256"/>
            <ac:spMk id="9" creationId="{F19C3096-36A0-438E-A686-4C6355F6108C}"/>
          </ac:spMkLst>
        </pc:spChg>
      </pc:sldChg>
      <pc:sldChg chg="modSp mod">
        <pc:chgData name="Emma Charlesworth" userId="bb2fb706-eecb-4d5b-ac56-7617d103e2f8" providerId="ADAL" clId="{7BF55BCE-F996-49AC-8361-B458F4FF0217}" dt="2026-10-09T13:38:33.321" v="364" actId="1076"/>
        <pc:sldMkLst>
          <pc:docMk/>
          <pc:sldMk cId="2240992079" sldId="259"/>
        </pc:sldMkLst>
        <pc:spChg chg="mod">
          <ac:chgData name="Emma Charlesworth" userId="bb2fb706-eecb-4d5b-ac56-7617d103e2f8" providerId="ADAL" clId="{7BF55BCE-F996-49AC-8361-B458F4FF0217}" dt="2026-10-09T13:28:30.307" v="288" actId="2711"/>
          <ac:spMkLst>
            <pc:docMk/>
            <pc:sldMk cId="2240992079" sldId="259"/>
            <ac:spMk id="5" creationId="{F19C3096-36A0-438E-A686-4C6355F6108C}"/>
          </ac:spMkLst>
        </pc:spChg>
        <pc:spChg chg="mod">
          <ac:chgData name="Emma Charlesworth" userId="bb2fb706-eecb-4d5b-ac56-7617d103e2f8" providerId="ADAL" clId="{7BF55BCE-F996-49AC-8361-B458F4FF0217}" dt="2026-10-09T13:38:33.321" v="364" actId="1076"/>
          <ac:spMkLst>
            <pc:docMk/>
            <pc:sldMk cId="2240992079" sldId="259"/>
            <ac:spMk id="7" creationId="{4BF322AC-ACC4-427F-A8CB-F476A4A444C1}"/>
          </ac:spMkLst>
        </pc:spChg>
      </pc:sldChg>
      <pc:sldChg chg="modSp mod">
        <pc:chgData name="Emma Charlesworth" userId="bb2fb706-eecb-4d5b-ac56-7617d103e2f8" providerId="ADAL" clId="{7BF55BCE-F996-49AC-8361-B458F4FF0217}" dt="2026-10-09T13:29:57.178" v="300" actId="2711"/>
        <pc:sldMkLst>
          <pc:docMk/>
          <pc:sldMk cId="2824530946" sldId="261"/>
        </pc:sldMkLst>
        <pc:spChg chg="mod">
          <ac:chgData name="Emma Charlesworth" userId="bb2fb706-eecb-4d5b-ac56-7617d103e2f8" providerId="ADAL" clId="{7BF55BCE-F996-49AC-8361-B458F4FF0217}" dt="2026-10-09T13:29:34.955" v="296" actId="2711"/>
          <ac:spMkLst>
            <pc:docMk/>
            <pc:sldMk cId="2824530946" sldId="261"/>
            <ac:spMk id="3" creationId="{44F21EE4-E866-46F7-9F73-F77A27F8CBF0}"/>
          </ac:spMkLst>
        </pc:spChg>
        <pc:spChg chg="mod">
          <ac:chgData name="Emma Charlesworth" userId="bb2fb706-eecb-4d5b-ac56-7617d103e2f8" providerId="ADAL" clId="{7BF55BCE-F996-49AC-8361-B458F4FF0217}" dt="2026-10-09T13:29:51.880" v="299" actId="2711"/>
          <ac:spMkLst>
            <pc:docMk/>
            <pc:sldMk cId="2824530946" sldId="261"/>
            <ac:spMk id="4" creationId="{D11685E6-7601-4A6E-BD40-CF55B5475DA0}"/>
          </ac:spMkLst>
        </pc:spChg>
        <pc:spChg chg="mod">
          <ac:chgData name="Emma Charlesworth" userId="bb2fb706-eecb-4d5b-ac56-7617d103e2f8" providerId="ADAL" clId="{7BF55BCE-F996-49AC-8361-B458F4FF0217}" dt="2026-10-09T13:29:46.057" v="298" actId="2711"/>
          <ac:spMkLst>
            <pc:docMk/>
            <pc:sldMk cId="2824530946" sldId="261"/>
            <ac:spMk id="6" creationId="{A0CF2C05-721F-4F6D-8691-901DC776F23B}"/>
          </ac:spMkLst>
        </pc:spChg>
        <pc:spChg chg="mod">
          <ac:chgData name="Emma Charlesworth" userId="bb2fb706-eecb-4d5b-ac56-7617d103e2f8" providerId="ADAL" clId="{7BF55BCE-F996-49AC-8361-B458F4FF0217}" dt="2026-10-09T13:29:41.085" v="297" actId="2711"/>
          <ac:spMkLst>
            <pc:docMk/>
            <pc:sldMk cId="2824530946" sldId="261"/>
            <ac:spMk id="9" creationId="{9F88BC8C-BE93-401F-B65E-DB798D2228B4}"/>
          </ac:spMkLst>
        </pc:spChg>
        <pc:spChg chg="mod">
          <ac:chgData name="Emma Charlesworth" userId="bb2fb706-eecb-4d5b-ac56-7617d103e2f8" providerId="ADAL" clId="{7BF55BCE-F996-49AC-8361-B458F4FF0217}" dt="2026-10-09T13:29:57.178" v="300" actId="2711"/>
          <ac:spMkLst>
            <pc:docMk/>
            <pc:sldMk cId="2824530946" sldId="261"/>
            <ac:spMk id="10" creationId="{A0CF2C05-721F-4F6D-8691-901DC776F23B}"/>
          </ac:spMkLst>
        </pc:spChg>
      </pc:sldChg>
      <pc:sldChg chg="modSp mod">
        <pc:chgData name="Emma Charlesworth" userId="bb2fb706-eecb-4d5b-ac56-7617d103e2f8" providerId="ADAL" clId="{7BF55BCE-F996-49AC-8361-B458F4FF0217}" dt="2026-10-09T13:43:29.806" v="482" actId="1076"/>
        <pc:sldMkLst>
          <pc:docMk/>
          <pc:sldMk cId="2080253136" sldId="264"/>
        </pc:sldMkLst>
        <pc:spChg chg="mod">
          <ac:chgData name="Emma Charlesworth" userId="bb2fb706-eecb-4d5b-ac56-7617d103e2f8" providerId="ADAL" clId="{7BF55BCE-F996-49AC-8361-B458F4FF0217}" dt="2026-10-09T13:43:26.906" v="481" actId="1076"/>
          <ac:spMkLst>
            <pc:docMk/>
            <pc:sldMk cId="2080253136" sldId="264"/>
            <ac:spMk id="3" creationId="{06830995-42EB-467D-916E-98A03ABB1AAA}"/>
          </ac:spMkLst>
        </pc:spChg>
        <pc:spChg chg="mod">
          <ac:chgData name="Emma Charlesworth" userId="bb2fb706-eecb-4d5b-ac56-7617d103e2f8" providerId="ADAL" clId="{7BF55BCE-F996-49AC-8361-B458F4FF0217}" dt="2026-10-09T13:30:07.520" v="301" actId="2711"/>
          <ac:spMkLst>
            <pc:docMk/>
            <pc:sldMk cId="2080253136" sldId="264"/>
            <ac:spMk id="7" creationId="{44F21EE4-E866-46F7-9F73-F77A27F8CBF0}"/>
          </ac:spMkLst>
        </pc:spChg>
        <pc:picChg chg="mod">
          <ac:chgData name="Emma Charlesworth" userId="bb2fb706-eecb-4d5b-ac56-7617d103e2f8" providerId="ADAL" clId="{7BF55BCE-F996-49AC-8361-B458F4FF0217}" dt="2026-10-09T13:43:29.806" v="482" actId="1076"/>
          <ac:picMkLst>
            <pc:docMk/>
            <pc:sldMk cId="2080253136" sldId="264"/>
            <ac:picMk id="1026" creationId="{DC5C7D24-39A5-4BAD-AC64-1227CA70BB57}"/>
          </ac:picMkLst>
        </pc:picChg>
      </pc:sldChg>
      <pc:sldChg chg="modSp del mod">
        <pc:chgData name="Emma Charlesworth" userId="bb2fb706-eecb-4d5b-ac56-7617d103e2f8" providerId="ADAL" clId="{7BF55BCE-F996-49AC-8361-B458F4FF0217}" dt="2026-10-09T13:42:15.036" v="474" actId="2696"/>
        <pc:sldMkLst>
          <pc:docMk/>
          <pc:sldMk cId="3303652093" sldId="274"/>
        </pc:sldMkLst>
        <pc:spChg chg="mod">
          <ac:chgData name="Emma Charlesworth" userId="bb2fb706-eecb-4d5b-ac56-7617d103e2f8" providerId="ADAL" clId="{7BF55BCE-F996-49AC-8361-B458F4FF0217}" dt="2026-10-09T13:28:06.869" v="285" actId="2711"/>
          <ac:spMkLst>
            <pc:docMk/>
            <pc:sldMk cId="3303652093" sldId="274"/>
            <ac:spMk id="8" creationId="{F19C3096-36A0-438E-A686-4C6355F6108C}"/>
          </ac:spMkLst>
        </pc:spChg>
        <pc:spChg chg="mod">
          <ac:chgData name="Emma Charlesworth" userId="bb2fb706-eecb-4d5b-ac56-7617d103e2f8" providerId="ADAL" clId="{7BF55BCE-F996-49AC-8361-B458F4FF0217}" dt="2026-10-09T13:28:13.412" v="286" actId="2711"/>
          <ac:spMkLst>
            <pc:docMk/>
            <pc:sldMk cId="3303652093" sldId="274"/>
            <ac:spMk id="9" creationId="{97C75971-6615-4530-A760-49A4636E6F8B}"/>
          </ac:spMkLst>
        </pc:spChg>
      </pc:sldChg>
      <pc:sldChg chg="modSp mod">
        <pc:chgData name="Emma Charlesworth" userId="bb2fb706-eecb-4d5b-ac56-7617d103e2f8" providerId="ADAL" clId="{7BF55BCE-F996-49AC-8361-B458F4FF0217}" dt="2026-10-09T13:29:25.103" v="295" actId="114"/>
        <pc:sldMkLst>
          <pc:docMk/>
          <pc:sldMk cId="4008955729" sldId="276"/>
        </pc:sldMkLst>
        <pc:spChg chg="mod">
          <ac:chgData name="Emma Charlesworth" userId="bb2fb706-eecb-4d5b-ac56-7617d103e2f8" providerId="ADAL" clId="{7BF55BCE-F996-49AC-8361-B458F4FF0217}" dt="2026-10-09T13:29:25.103" v="295" actId="114"/>
          <ac:spMkLst>
            <pc:docMk/>
            <pc:sldMk cId="4008955729" sldId="276"/>
            <ac:spMk id="4" creationId="{DABF3B20-FA6F-4648-8749-B8142A3411A1}"/>
          </ac:spMkLst>
        </pc:spChg>
        <pc:spChg chg="mod">
          <ac:chgData name="Emma Charlesworth" userId="bb2fb706-eecb-4d5b-ac56-7617d103e2f8" providerId="ADAL" clId="{7BF55BCE-F996-49AC-8361-B458F4FF0217}" dt="2026-10-09T13:29:20.980" v="294" actId="2711"/>
          <ac:spMkLst>
            <pc:docMk/>
            <pc:sldMk cId="4008955729" sldId="276"/>
            <ac:spMk id="6" creationId="{06830995-42EB-467D-916E-98A03ABB1AAA}"/>
          </ac:spMkLst>
        </pc:spChg>
        <pc:spChg chg="mod">
          <ac:chgData name="Emma Charlesworth" userId="bb2fb706-eecb-4d5b-ac56-7617d103e2f8" providerId="ADAL" clId="{7BF55BCE-F996-49AC-8361-B458F4FF0217}" dt="2026-10-09T13:29:07.061" v="292" actId="2711"/>
          <ac:spMkLst>
            <pc:docMk/>
            <pc:sldMk cId="4008955729" sldId="276"/>
            <ac:spMk id="7" creationId="{44F21EE4-E866-46F7-9F73-F77A27F8CBF0}"/>
          </ac:spMkLst>
        </pc:spChg>
      </pc:sldChg>
      <pc:sldChg chg="modSp mod">
        <pc:chgData name="Emma Charlesworth" userId="bb2fb706-eecb-4d5b-ac56-7617d103e2f8" providerId="ADAL" clId="{7BF55BCE-F996-49AC-8361-B458F4FF0217}" dt="2026-10-09T13:31:05.629" v="314" actId="2711"/>
        <pc:sldMkLst>
          <pc:docMk/>
          <pc:sldMk cId="2076487233" sldId="280"/>
        </pc:sldMkLst>
        <pc:spChg chg="mod">
          <ac:chgData name="Emma Charlesworth" userId="bb2fb706-eecb-4d5b-ac56-7617d103e2f8" providerId="ADAL" clId="{7BF55BCE-F996-49AC-8361-B458F4FF0217}" dt="2026-10-09T13:30:59.569" v="313" actId="2711"/>
          <ac:spMkLst>
            <pc:docMk/>
            <pc:sldMk cId="2076487233" sldId="280"/>
            <ac:spMk id="7" creationId="{44F21EE4-E866-46F7-9F73-F77A27F8CBF0}"/>
          </ac:spMkLst>
        </pc:spChg>
        <pc:graphicFrameChg chg="modGraphic">
          <ac:chgData name="Emma Charlesworth" userId="bb2fb706-eecb-4d5b-ac56-7617d103e2f8" providerId="ADAL" clId="{7BF55BCE-F996-49AC-8361-B458F4FF0217}" dt="2026-10-09T13:31:05.629" v="314" actId="2711"/>
          <ac:graphicFrameMkLst>
            <pc:docMk/>
            <pc:sldMk cId="2076487233" sldId="280"/>
            <ac:graphicFrameMk id="4" creationId="{00000000-0000-0000-0000-000000000000}"/>
          </ac:graphicFrameMkLst>
        </pc:graphicFrameChg>
      </pc:sldChg>
      <pc:sldChg chg="modSp mod">
        <pc:chgData name="Emma Charlesworth" userId="bb2fb706-eecb-4d5b-ac56-7617d103e2f8" providerId="ADAL" clId="{7BF55BCE-F996-49AC-8361-B458F4FF0217}" dt="2026-10-09T13:44:08.665" v="492" actId="1076"/>
        <pc:sldMkLst>
          <pc:docMk/>
          <pc:sldMk cId="2115276359" sldId="283"/>
        </pc:sldMkLst>
        <pc:spChg chg="mod">
          <ac:chgData name="Emma Charlesworth" userId="bb2fb706-eecb-4d5b-ac56-7617d103e2f8" providerId="ADAL" clId="{7BF55BCE-F996-49AC-8361-B458F4FF0217}" dt="2026-10-09T13:43:57.881" v="489" actId="14100"/>
          <ac:spMkLst>
            <pc:docMk/>
            <pc:sldMk cId="2115276359" sldId="283"/>
            <ac:spMk id="4" creationId="{093E0BAB-1FB5-45D1-88AC-7AEAC0C61558}"/>
          </ac:spMkLst>
        </pc:spChg>
        <pc:spChg chg="mod">
          <ac:chgData name="Emma Charlesworth" userId="bb2fb706-eecb-4d5b-ac56-7617d103e2f8" providerId="ADAL" clId="{7BF55BCE-F996-49AC-8361-B458F4FF0217}" dt="2026-10-09T13:44:04.137" v="491" actId="14100"/>
          <ac:spMkLst>
            <pc:docMk/>
            <pc:sldMk cId="2115276359" sldId="283"/>
            <ac:spMk id="6" creationId="{A3C10BAD-53EB-48F9-8816-0EBD8E330FBB}"/>
          </ac:spMkLst>
        </pc:spChg>
        <pc:spChg chg="mod">
          <ac:chgData name="Emma Charlesworth" userId="bb2fb706-eecb-4d5b-ac56-7617d103e2f8" providerId="ADAL" clId="{7BF55BCE-F996-49AC-8361-B458F4FF0217}" dt="2026-10-09T13:44:01.118" v="490" actId="14100"/>
          <ac:spMkLst>
            <pc:docMk/>
            <pc:sldMk cId="2115276359" sldId="283"/>
            <ac:spMk id="7" creationId="{97C75971-6615-4530-A760-49A4636E6F8B}"/>
          </ac:spMkLst>
        </pc:spChg>
        <pc:spChg chg="mod">
          <ac:chgData name="Emma Charlesworth" userId="bb2fb706-eecb-4d5b-ac56-7617d103e2f8" providerId="ADAL" clId="{7BF55BCE-F996-49AC-8361-B458F4FF0217}" dt="2026-10-09T13:31:43.554" v="319" actId="2711"/>
          <ac:spMkLst>
            <pc:docMk/>
            <pc:sldMk cId="2115276359" sldId="283"/>
            <ac:spMk id="8" creationId="{F19C3096-36A0-438E-A686-4C6355F6108C}"/>
          </ac:spMkLst>
        </pc:spChg>
        <pc:picChg chg="mod">
          <ac:chgData name="Emma Charlesworth" userId="bb2fb706-eecb-4d5b-ac56-7617d103e2f8" providerId="ADAL" clId="{7BF55BCE-F996-49AC-8361-B458F4FF0217}" dt="2026-10-09T13:44:08.665" v="492" actId="1076"/>
          <ac:picMkLst>
            <pc:docMk/>
            <pc:sldMk cId="2115276359" sldId="283"/>
            <ac:picMk id="5" creationId="{0D98B3F6-E42F-4071-BDC4-F0FDC11F05AA}"/>
          </ac:picMkLst>
        </pc:picChg>
      </pc:sldChg>
      <pc:sldChg chg="modSp mod">
        <pc:chgData name="Emma Charlesworth" userId="bb2fb706-eecb-4d5b-ac56-7617d103e2f8" providerId="ADAL" clId="{7BF55BCE-F996-49AC-8361-B458F4FF0217}" dt="2026-10-09T13:43:40.536" v="485" actId="1076"/>
        <pc:sldMkLst>
          <pc:docMk/>
          <pc:sldMk cId="1920537290" sldId="285"/>
        </pc:sldMkLst>
        <pc:spChg chg="mod">
          <ac:chgData name="Emma Charlesworth" userId="bb2fb706-eecb-4d5b-ac56-7617d103e2f8" providerId="ADAL" clId="{7BF55BCE-F996-49AC-8361-B458F4FF0217}" dt="2026-10-09T13:43:40.536" v="485" actId="1076"/>
          <ac:spMkLst>
            <pc:docMk/>
            <pc:sldMk cId="1920537290" sldId="285"/>
            <ac:spMk id="3" creationId="{06830995-42EB-467D-916E-98A03ABB1AAA}"/>
          </ac:spMkLst>
        </pc:spChg>
        <pc:spChg chg="mod">
          <ac:chgData name="Emma Charlesworth" userId="bb2fb706-eecb-4d5b-ac56-7617d103e2f8" providerId="ADAL" clId="{7BF55BCE-F996-49AC-8361-B458F4FF0217}" dt="2026-10-09T13:30:26.734" v="305" actId="2711"/>
          <ac:spMkLst>
            <pc:docMk/>
            <pc:sldMk cId="1920537290" sldId="285"/>
            <ac:spMk id="7" creationId="{44F21EE4-E866-46F7-9F73-F77A27F8CBF0}"/>
          </ac:spMkLst>
        </pc:spChg>
      </pc:sldChg>
      <pc:sldChg chg="modSp mod">
        <pc:chgData name="Emma Charlesworth" userId="bb2fb706-eecb-4d5b-ac56-7617d103e2f8" providerId="ADAL" clId="{7BF55BCE-F996-49AC-8361-B458F4FF0217}" dt="2026-10-09T13:44:27.715" v="495" actId="1076"/>
        <pc:sldMkLst>
          <pc:docMk/>
          <pc:sldMk cId="2430172620" sldId="286"/>
        </pc:sldMkLst>
        <pc:spChg chg="mod">
          <ac:chgData name="Emma Charlesworth" userId="bb2fb706-eecb-4d5b-ac56-7617d103e2f8" providerId="ADAL" clId="{7BF55BCE-F996-49AC-8361-B458F4FF0217}" dt="2026-10-09T13:44:27.715" v="495" actId="1076"/>
          <ac:spMkLst>
            <pc:docMk/>
            <pc:sldMk cId="2430172620" sldId="286"/>
            <ac:spMk id="3" creationId="{06830995-42EB-467D-916E-98A03ABB1AAA}"/>
          </ac:spMkLst>
        </pc:spChg>
        <pc:spChg chg="mod">
          <ac:chgData name="Emma Charlesworth" userId="bb2fb706-eecb-4d5b-ac56-7617d103e2f8" providerId="ADAL" clId="{7BF55BCE-F996-49AC-8361-B458F4FF0217}" dt="2026-10-09T13:32:13.873" v="323" actId="2711"/>
          <ac:spMkLst>
            <pc:docMk/>
            <pc:sldMk cId="2430172620" sldId="286"/>
            <ac:spMk id="7" creationId="{44F21EE4-E866-46F7-9F73-F77A27F8CBF0}"/>
          </ac:spMkLst>
        </pc:spChg>
      </pc:sldChg>
      <pc:sldChg chg="modSp mod">
        <pc:chgData name="Emma Charlesworth" userId="bb2fb706-eecb-4d5b-ac56-7617d103e2f8" providerId="ADAL" clId="{7BF55BCE-F996-49AC-8361-B458F4FF0217}" dt="2026-10-09T13:43:52.402" v="488" actId="1076"/>
        <pc:sldMkLst>
          <pc:docMk/>
          <pc:sldMk cId="2706970578" sldId="287"/>
        </pc:sldMkLst>
        <pc:spChg chg="mod">
          <ac:chgData name="Emma Charlesworth" userId="bb2fb706-eecb-4d5b-ac56-7617d103e2f8" providerId="ADAL" clId="{7BF55BCE-F996-49AC-8361-B458F4FF0217}" dt="2026-10-09T13:43:52.402" v="488" actId="1076"/>
          <ac:spMkLst>
            <pc:docMk/>
            <pc:sldMk cId="2706970578" sldId="287"/>
            <ac:spMk id="3" creationId="{06830995-42EB-467D-916E-98A03ABB1AAA}"/>
          </ac:spMkLst>
        </pc:spChg>
        <pc:spChg chg="mod">
          <ac:chgData name="Emma Charlesworth" userId="bb2fb706-eecb-4d5b-ac56-7617d103e2f8" providerId="ADAL" clId="{7BF55BCE-F996-49AC-8361-B458F4FF0217}" dt="2026-10-09T13:31:32.040" v="318" actId="403"/>
          <ac:spMkLst>
            <pc:docMk/>
            <pc:sldMk cId="2706970578" sldId="287"/>
            <ac:spMk id="7" creationId="{44F21EE4-E866-46F7-9F73-F77A27F8CBF0}"/>
          </ac:spMkLst>
        </pc:spChg>
      </pc:sldChg>
      <pc:sldChg chg="modSp mod">
        <pc:chgData name="Emma Charlesworth" userId="bb2fb706-eecb-4d5b-ac56-7617d103e2f8" providerId="ADAL" clId="{7BF55BCE-F996-49AC-8361-B458F4FF0217}" dt="2026-10-09T13:37:00.359" v="361" actId="2711"/>
        <pc:sldMkLst>
          <pc:docMk/>
          <pc:sldMk cId="966894570" sldId="288"/>
        </pc:sldMkLst>
        <pc:spChg chg="mod">
          <ac:chgData name="Emma Charlesworth" userId="bb2fb706-eecb-4d5b-ac56-7617d103e2f8" providerId="ADAL" clId="{7BF55BCE-F996-49AC-8361-B458F4FF0217}" dt="2026-10-09T13:37:00.359" v="361" actId="2711"/>
          <ac:spMkLst>
            <pc:docMk/>
            <pc:sldMk cId="966894570" sldId="288"/>
            <ac:spMk id="7" creationId="{44F21EE4-E866-46F7-9F73-F77A27F8CBF0}"/>
          </ac:spMkLst>
        </pc:spChg>
      </pc:sldChg>
      <pc:sldChg chg="modSp mod">
        <pc:chgData name="Emma Charlesworth" userId="bb2fb706-eecb-4d5b-ac56-7617d103e2f8" providerId="ADAL" clId="{7BF55BCE-F996-49AC-8361-B458F4FF0217}" dt="2026-10-09T13:44:49.405" v="499" actId="1076"/>
        <pc:sldMkLst>
          <pc:docMk/>
          <pc:sldMk cId="1037862308" sldId="289"/>
        </pc:sldMkLst>
        <pc:spChg chg="mod">
          <ac:chgData name="Emma Charlesworth" userId="bb2fb706-eecb-4d5b-ac56-7617d103e2f8" providerId="ADAL" clId="{7BF55BCE-F996-49AC-8361-B458F4FF0217}" dt="2026-10-09T13:32:42.329" v="327" actId="2711"/>
          <ac:spMkLst>
            <pc:docMk/>
            <pc:sldMk cId="1037862308" sldId="289"/>
            <ac:spMk id="7" creationId="{44F21EE4-E866-46F7-9F73-F77A27F8CBF0}"/>
          </ac:spMkLst>
        </pc:spChg>
        <pc:picChg chg="mod">
          <ac:chgData name="Emma Charlesworth" userId="bb2fb706-eecb-4d5b-ac56-7617d103e2f8" providerId="ADAL" clId="{7BF55BCE-F996-49AC-8361-B458F4FF0217}" dt="2026-10-09T13:44:49.405" v="499" actId="1076"/>
          <ac:picMkLst>
            <pc:docMk/>
            <pc:sldMk cId="1037862308" sldId="289"/>
            <ac:picMk id="10" creationId="{C417BF56-40D9-46AD-B86A-76F8E75AD578}"/>
          </ac:picMkLst>
        </pc:picChg>
        <pc:picChg chg="mod">
          <ac:chgData name="Emma Charlesworth" userId="bb2fb706-eecb-4d5b-ac56-7617d103e2f8" providerId="ADAL" clId="{7BF55BCE-F996-49AC-8361-B458F4FF0217}" dt="2026-10-09T13:44:45.739" v="498" actId="1076"/>
          <ac:picMkLst>
            <pc:docMk/>
            <pc:sldMk cId="1037862308" sldId="289"/>
            <ac:picMk id="17" creationId="{D3BB423B-EF44-4A86-94A0-FC31EF656F35}"/>
          </ac:picMkLst>
        </pc:picChg>
        <pc:picChg chg="mod">
          <ac:chgData name="Emma Charlesworth" userId="bb2fb706-eecb-4d5b-ac56-7617d103e2f8" providerId="ADAL" clId="{7BF55BCE-F996-49AC-8361-B458F4FF0217}" dt="2026-10-09T13:08:18.870" v="1" actId="1076"/>
          <ac:picMkLst>
            <pc:docMk/>
            <pc:sldMk cId="1037862308" sldId="289"/>
            <ac:picMk id="19" creationId="{577F656B-1ACF-4F1D-9E9B-127F91925680}"/>
          </ac:picMkLst>
        </pc:picChg>
      </pc:sldChg>
      <pc:sldChg chg="modSp mod">
        <pc:chgData name="Emma Charlesworth" userId="bb2fb706-eecb-4d5b-ac56-7617d103e2f8" providerId="ADAL" clId="{7BF55BCE-F996-49AC-8361-B458F4FF0217}" dt="2026-10-09T13:49:09.743" v="575" actId="403"/>
        <pc:sldMkLst>
          <pc:docMk/>
          <pc:sldMk cId="2234791206" sldId="290"/>
        </pc:sldMkLst>
        <pc:spChg chg="mod">
          <ac:chgData name="Emma Charlesworth" userId="bb2fb706-eecb-4d5b-ac56-7617d103e2f8" providerId="ADAL" clId="{7BF55BCE-F996-49AC-8361-B458F4FF0217}" dt="2026-10-09T13:36:18.576" v="356" actId="2711"/>
          <ac:spMkLst>
            <pc:docMk/>
            <pc:sldMk cId="2234791206" sldId="290"/>
            <ac:spMk id="3" creationId="{06830995-42EB-467D-916E-98A03ABB1AAA}"/>
          </ac:spMkLst>
        </pc:spChg>
        <pc:spChg chg="mod">
          <ac:chgData name="Emma Charlesworth" userId="bb2fb706-eecb-4d5b-ac56-7617d103e2f8" providerId="ADAL" clId="{7BF55BCE-F996-49AC-8361-B458F4FF0217}" dt="2026-10-09T13:49:09.743" v="575" actId="403"/>
          <ac:spMkLst>
            <pc:docMk/>
            <pc:sldMk cId="2234791206" sldId="290"/>
            <ac:spMk id="7" creationId="{44F21EE4-E866-46F7-9F73-F77A27F8CBF0}"/>
          </ac:spMkLst>
        </pc:spChg>
      </pc:sldChg>
      <pc:sldChg chg="modSp mod">
        <pc:chgData name="Emma Charlesworth" userId="bb2fb706-eecb-4d5b-ac56-7617d103e2f8" providerId="ADAL" clId="{7BF55BCE-F996-49AC-8361-B458F4FF0217}" dt="2026-10-09T13:49:29.447" v="576" actId="20577"/>
        <pc:sldMkLst>
          <pc:docMk/>
          <pc:sldMk cId="627326465" sldId="291"/>
        </pc:sldMkLst>
        <pc:spChg chg="mod">
          <ac:chgData name="Emma Charlesworth" userId="bb2fb706-eecb-4d5b-ac56-7617d103e2f8" providerId="ADAL" clId="{7BF55BCE-F996-49AC-8361-B458F4FF0217}" dt="2026-10-09T13:49:29.447" v="576" actId="20577"/>
          <ac:spMkLst>
            <pc:docMk/>
            <pc:sldMk cId="627326465" sldId="291"/>
            <ac:spMk id="3" creationId="{06830995-42EB-467D-916E-98A03ABB1AAA}"/>
          </ac:spMkLst>
        </pc:spChg>
        <pc:spChg chg="mod">
          <ac:chgData name="Emma Charlesworth" userId="bb2fb706-eecb-4d5b-ac56-7617d103e2f8" providerId="ADAL" clId="{7BF55BCE-F996-49AC-8361-B458F4FF0217}" dt="2026-10-09T13:36:30.576" v="357" actId="2711"/>
          <ac:spMkLst>
            <pc:docMk/>
            <pc:sldMk cId="627326465" sldId="291"/>
            <ac:spMk id="7" creationId="{44F21EE4-E866-46F7-9F73-F77A27F8CBF0}"/>
          </ac:spMkLst>
        </pc:spChg>
        <pc:picChg chg="mod">
          <ac:chgData name="Emma Charlesworth" userId="bb2fb706-eecb-4d5b-ac56-7617d103e2f8" providerId="ADAL" clId="{7BF55BCE-F996-49AC-8361-B458F4FF0217}" dt="2026-10-09T13:18:29.881" v="238" actId="1076"/>
          <ac:picMkLst>
            <pc:docMk/>
            <pc:sldMk cId="627326465" sldId="291"/>
            <ac:picMk id="4" creationId="{C0B430FA-982B-475B-8096-C261E4C7AA5F}"/>
          </ac:picMkLst>
        </pc:picChg>
      </pc:sldChg>
      <pc:sldChg chg="modSp mod">
        <pc:chgData name="Emma Charlesworth" userId="bb2fb706-eecb-4d5b-ac56-7617d103e2f8" providerId="ADAL" clId="{7BF55BCE-F996-49AC-8361-B458F4FF0217}" dt="2026-10-18T22:32:45.120" v="1726" actId="20577"/>
        <pc:sldMkLst>
          <pc:docMk/>
          <pc:sldMk cId="46095015" sldId="292"/>
        </pc:sldMkLst>
        <pc:spChg chg="mod">
          <ac:chgData name="Emma Charlesworth" userId="bb2fb706-eecb-4d5b-ac56-7617d103e2f8" providerId="ADAL" clId="{7BF55BCE-F996-49AC-8361-B458F4FF0217}" dt="2026-10-09T13:44:34.757" v="497" actId="14100"/>
          <ac:spMkLst>
            <pc:docMk/>
            <pc:sldMk cId="46095015" sldId="292"/>
            <ac:spMk id="3" creationId="{06830995-42EB-467D-916E-98A03ABB1AAA}"/>
          </ac:spMkLst>
        </pc:spChg>
        <pc:spChg chg="mod">
          <ac:chgData name="Emma Charlesworth" userId="bb2fb706-eecb-4d5b-ac56-7617d103e2f8" providerId="ADAL" clId="{7BF55BCE-F996-49AC-8361-B458F4FF0217}" dt="2026-10-18T22:32:45.120" v="1726" actId="20577"/>
          <ac:spMkLst>
            <pc:docMk/>
            <pc:sldMk cId="46095015" sldId="292"/>
            <ac:spMk id="7" creationId="{44F21EE4-E866-46F7-9F73-F77A27F8CBF0}"/>
          </ac:spMkLst>
        </pc:spChg>
        <pc:picChg chg="mod">
          <ac:chgData name="Emma Charlesworth" userId="bb2fb706-eecb-4d5b-ac56-7617d103e2f8" providerId="ADAL" clId="{7BF55BCE-F996-49AC-8361-B458F4FF0217}" dt="2026-10-09T13:22:58.074" v="265" actId="1076"/>
          <ac:picMkLst>
            <pc:docMk/>
            <pc:sldMk cId="46095015" sldId="292"/>
            <ac:picMk id="2" creationId="{4F7F266E-4F29-4515-B5F3-87FA8DF92EF7}"/>
          </ac:picMkLst>
        </pc:picChg>
      </pc:sldChg>
      <pc:sldChg chg="modSp mod">
        <pc:chgData name="Emma Charlesworth" userId="bb2fb706-eecb-4d5b-ac56-7617d103e2f8" providerId="ADAL" clId="{7BF55BCE-F996-49AC-8361-B458F4FF0217}" dt="2026-10-09T13:46:56.223" v="523" actId="20577"/>
        <pc:sldMkLst>
          <pc:docMk/>
          <pc:sldMk cId="2766396461" sldId="293"/>
        </pc:sldMkLst>
        <pc:spChg chg="mod">
          <ac:chgData name="Emma Charlesworth" userId="bb2fb706-eecb-4d5b-ac56-7617d103e2f8" providerId="ADAL" clId="{7BF55BCE-F996-49AC-8361-B458F4FF0217}" dt="2026-10-09T13:46:56.223" v="523" actId="20577"/>
          <ac:spMkLst>
            <pc:docMk/>
            <pc:sldMk cId="2766396461" sldId="293"/>
            <ac:spMk id="3" creationId="{06830995-42EB-467D-916E-98A03ABB1AAA}"/>
          </ac:spMkLst>
        </pc:spChg>
        <pc:spChg chg="mod">
          <ac:chgData name="Emma Charlesworth" userId="bb2fb706-eecb-4d5b-ac56-7617d103e2f8" providerId="ADAL" clId="{7BF55BCE-F996-49AC-8361-B458F4FF0217}" dt="2026-10-09T13:35:02.523" v="345" actId="2711"/>
          <ac:spMkLst>
            <pc:docMk/>
            <pc:sldMk cId="2766396461" sldId="293"/>
            <ac:spMk id="7" creationId="{44F21EE4-E866-46F7-9F73-F77A27F8CBF0}"/>
          </ac:spMkLst>
        </pc:spChg>
        <pc:picChg chg="mod">
          <ac:chgData name="Emma Charlesworth" userId="bb2fb706-eecb-4d5b-ac56-7617d103e2f8" providerId="ADAL" clId="{7BF55BCE-F996-49AC-8361-B458F4FF0217}" dt="2026-10-09T13:35:20.754" v="349" actId="1076"/>
          <ac:picMkLst>
            <pc:docMk/>
            <pc:sldMk cId="2766396461" sldId="293"/>
            <ac:picMk id="4" creationId="{D213F389-AED5-4637-9791-F71FC7984F3C}"/>
          </ac:picMkLst>
        </pc:picChg>
      </pc:sldChg>
      <pc:sldChg chg="modSp mod">
        <pc:chgData name="Emma Charlesworth" userId="bb2fb706-eecb-4d5b-ac56-7617d103e2f8" providerId="ADAL" clId="{7BF55BCE-F996-49AC-8361-B458F4FF0217}" dt="2026-10-09T13:45:43.620" v="510" actId="1076"/>
        <pc:sldMkLst>
          <pc:docMk/>
          <pc:sldMk cId="3231375686" sldId="294"/>
        </pc:sldMkLst>
        <pc:spChg chg="mod">
          <ac:chgData name="Emma Charlesworth" userId="bb2fb706-eecb-4d5b-ac56-7617d103e2f8" providerId="ADAL" clId="{7BF55BCE-F996-49AC-8361-B458F4FF0217}" dt="2026-10-09T13:45:43.620" v="510" actId="1076"/>
          <ac:spMkLst>
            <pc:docMk/>
            <pc:sldMk cId="3231375686" sldId="294"/>
            <ac:spMk id="4" creationId="{000ACEFA-68F9-45D4-86CB-826773B2CD80}"/>
          </ac:spMkLst>
        </pc:spChg>
        <pc:spChg chg="mod">
          <ac:chgData name="Emma Charlesworth" userId="bb2fb706-eecb-4d5b-ac56-7617d103e2f8" providerId="ADAL" clId="{7BF55BCE-F996-49AC-8361-B458F4FF0217}" dt="2026-10-09T13:33:26.108" v="334" actId="2711"/>
          <ac:spMkLst>
            <pc:docMk/>
            <pc:sldMk cId="3231375686" sldId="294"/>
            <ac:spMk id="7" creationId="{44F21EE4-E866-46F7-9F73-F77A27F8CBF0}"/>
          </ac:spMkLst>
        </pc:spChg>
      </pc:sldChg>
      <pc:sldChg chg="modSp mod">
        <pc:chgData name="Emma Charlesworth" userId="bb2fb706-eecb-4d5b-ac56-7617d103e2f8" providerId="ADAL" clId="{7BF55BCE-F996-49AC-8361-B458F4FF0217}" dt="2026-10-09T13:45:57.629" v="513" actId="1076"/>
        <pc:sldMkLst>
          <pc:docMk/>
          <pc:sldMk cId="1654099467" sldId="295"/>
        </pc:sldMkLst>
        <pc:spChg chg="mod">
          <ac:chgData name="Emma Charlesworth" userId="bb2fb706-eecb-4d5b-ac56-7617d103e2f8" providerId="ADAL" clId="{7BF55BCE-F996-49AC-8361-B458F4FF0217}" dt="2026-10-09T13:33:48.857" v="337" actId="2711"/>
          <ac:spMkLst>
            <pc:docMk/>
            <pc:sldMk cId="1654099467" sldId="295"/>
            <ac:spMk id="7" creationId="{44F21EE4-E866-46F7-9F73-F77A27F8CBF0}"/>
          </ac:spMkLst>
        </pc:spChg>
        <pc:picChg chg="mod">
          <ac:chgData name="Emma Charlesworth" userId="bb2fb706-eecb-4d5b-ac56-7617d103e2f8" providerId="ADAL" clId="{7BF55BCE-F996-49AC-8361-B458F4FF0217}" dt="2026-10-09T13:45:57.629" v="513" actId="1076"/>
          <ac:picMkLst>
            <pc:docMk/>
            <pc:sldMk cId="1654099467" sldId="295"/>
            <ac:picMk id="5" creationId="{844C06E0-7C0C-488C-8A96-F9B91943293D}"/>
          </ac:picMkLst>
        </pc:picChg>
      </pc:sldChg>
      <pc:sldChg chg="modSp mod">
        <pc:chgData name="Emma Charlesworth" userId="bb2fb706-eecb-4d5b-ac56-7617d103e2f8" providerId="ADAL" clId="{7BF55BCE-F996-49AC-8361-B458F4FF0217}" dt="2026-10-09T13:46:37.213" v="522" actId="14100"/>
        <pc:sldMkLst>
          <pc:docMk/>
          <pc:sldMk cId="2419721501" sldId="296"/>
        </pc:sldMkLst>
        <pc:spChg chg="mod">
          <ac:chgData name="Emma Charlesworth" userId="bb2fb706-eecb-4d5b-ac56-7617d103e2f8" providerId="ADAL" clId="{7BF55BCE-F996-49AC-8361-B458F4FF0217}" dt="2026-10-09T13:46:37.213" v="522" actId="14100"/>
          <ac:spMkLst>
            <pc:docMk/>
            <pc:sldMk cId="2419721501" sldId="296"/>
            <ac:spMk id="2" creationId="{1F5A14BA-816C-4BD3-AA62-1265FC7B1B3E}"/>
          </ac:spMkLst>
        </pc:spChg>
        <pc:spChg chg="mod">
          <ac:chgData name="Emma Charlesworth" userId="bb2fb706-eecb-4d5b-ac56-7617d103e2f8" providerId="ADAL" clId="{7BF55BCE-F996-49AC-8361-B458F4FF0217}" dt="2026-10-09T13:34:47.319" v="343" actId="2711"/>
          <ac:spMkLst>
            <pc:docMk/>
            <pc:sldMk cId="2419721501" sldId="296"/>
            <ac:spMk id="7" creationId="{44F21EE4-E866-46F7-9F73-F77A27F8CBF0}"/>
          </ac:spMkLst>
        </pc:spChg>
      </pc:sldChg>
      <pc:sldChg chg="modSp mod">
        <pc:chgData name="Emma Charlesworth" userId="bb2fb706-eecb-4d5b-ac56-7617d103e2f8" providerId="ADAL" clId="{7BF55BCE-F996-49AC-8361-B458F4FF0217}" dt="2026-10-09T13:46:15.698" v="517" actId="1076"/>
        <pc:sldMkLst>
          <pc:docMk/>
          <pc:sldMk cId="2546474298" sldId="297"/>
        </pc:sldMkLst>
        <pc:spChg chg="mod">
          <ac:chgData name="Emma Charlesworth" userId="bb2fb706-eecb-4d5b-ac56-7617d103e2f8" providerId="ADAL" clId="{7BF55BCE-F996-49AC-8361-B458F4FF0217}" dt="2026-10-09T13:46:15.698" v="517" actId="1076"/>
          <ac:spMkLst>
            <pc:docMk/>
            <pc:sldMk cId="2546474298" sldId="297"/>
            <ac:spMk id="2" creationId="{E9F67820-65AC-4FE2-A1EA-89022A12E33E}"/>
          </ac:spMkLst>
        </pc:spChg>
        <pc:spChg chg="mod">
          <ac:chgData name="Emma Charlesworth" userId="bb2fb706-eecb-4d5b-ac56-7617d103e2f8" providerId="ADAL" clId="{7BF55BCE-F996-49AC-8361-B458F4FF0217}" dt="2026-10-09T13:34:12.790" v="339" actId="2711"/>
          <ac:spMkLst>
            <pc:docMk/>
            <pc:sldMk cId="2546474298" sldId="297"/>
            <ac:spMk id="7" creationId="{44F21EE4-E866-46F7-9F73-F77A27F8CBF0}"/>
          </ac:spMkLst>
        </pc:spChg>
      </pc:sldChg>
      <pc:sldChg chg="modSp mod">
        <pc:chgData name="Emma Charlesworth" userId="bb2fb706-eecb-4d5b-ac56-7617d103e2f8" providerId="ADAL" clId="{7BF55BCE-F996-49AC-8361-B458F4FF0217}" dt="2026-10-09T13:46:29.320" v="520" actId="1076"/>
        <pc:sldMkLst>
          <pc:docMk/>
          <pc:sldMk cId="727438187" sldId="298"/>
        </pc:sldMkLst>
        <pc:spChg chg="mod">
          <ac:chgData name="Emma Charlesworth" userId="bb2fb706-eecb-4d5b-ac56-7617d103e2f8" providerId="ADAL" clId="{7BF55BCE-F996-49AC-8361-B458F4FF0217}" dt="2026-10-09T13:46:29.320" v="520" actId="1076"/>
          <ac:spMkLst>
            <pc:docMk/>
            <pc:sldMk cId="727438187" sldId="298"/>
            <ac:spMk id="2" creationId="{E9F67820-65AC-4FE2-A1EA-89022A12E33E}"/>
          </ac:spMkLst>
        </pc:spChg>
        <pc:spChg chg="mod">
          <ac:chgData name="Emma Charlesworth" userId="bb2fb706-eecb-4d5b-ac56-7617d103e2f8" providerId="ADAL" clId="{7BF55BCE-F996-49AC-8361-B458F4FF0217}" dt="2026-10-09T13:34:29.515" v="341" actId="2711"/>
          <ac:spMkLst>
            <pc:docMk/>
            <pc:sldMk cId="727438187" sldId="298"/>
            <ac:spMk id="7" creationId="{44F21EE4-E866-46F7-9F73-F77A27F8CBF0}"/>
          </ac:spMkLst>
        </pc:spChg>
      </pc:sldChg>
      <pc:sldChg chg="addSp delSp modSp mod">
        <pc:chgData name="Emma Charlesworth" userId="bb2fb706-eecb-4d5b-ac56-7617d103e2f8" providerId="ADAL" clId="{7BF55BCE-F996-49AC-8361-B458F4FF0217}" dt="2026-10-09T13:42:43.847" v="479" actId="1076"/>
        <pc:sldMkLst>
          <pc:docMk/>
          <pc:sldMk cId="3892535887" sldId="299"/>
        </pc:sldMkLst>
        <pc:spChg chg="add mod">
          <ac:chgData name="Emma Charlesworth" userId="bb2fb706-eecb-4d5b-ac56-7617d103e2f8" providerId="ADAL" clId="{7BF55BCE-F996-49AC-8361-B458F4FF0217}" dt="2026-10-09T13:42:43.847" v="479" actId="1076"/>
          <ac:spMkLst>
            <pc:docMk/>
            <pc:sldMk cId="3892535887" sldId="299"/>
            <ac:spMk id="5" creationId="{7CE9FAE0-D536-49EE-A683-FFD37FA269DC}"/>
          </ac:spMkLst>
        </pc:spChg>
        <pc:spChg chg="mod">
          <ac:chgData name="Emma Charlesworth" userId="bb2fb706-eecb-4d5b-ac56-7617d103e2f8" providerId="ADAL" clId="{7BF55BCE-F996-49AC-8361-B458F4FF0217}" dt="2026-10-09T13:39:39.377" v="374" actId="1076"/>
          <ac:spMkLst>
            <pc:docMk/>
            <pc:sldMk cId="3892535887" sldId="299"/>
            <ac:spMk id="9" creationId="{F19C3096-36A0-438E-A686-4C6355F6108C}"/>
          </ac:spMkLst>
        </pc:spChg>
        <pc:spChg chg="add del mod">
          <ac:chgData name="Emma Charlesworth" userId="bb2fb706-eecb-4d5b-ac56-7617d103e2f8" providerId="ADAL" clId="{7BF55BCE-F996-49AC-8361-B458F4FF0217}" dt="2026-10-09T13:41:41.556" v="459" actId="478"/>
          <ac:spMkLst>
            <pc:docMk/>
            <pc:sldMk cId="3892535887" sldId="299"/>
            <ac:spMk id="10" creationId="{016F8180-1EAC-465C-828B-CB2255842602}"/>
          </ac:spMkLst>
        </pc:spChg>
        <pc:picChg chg="mod">
          <ac:chgData name="Emma Charlesworth" userId="bb2fb706-eecb-4d5b-ac56-7617d103e2f8" providerId="ADAL" clId="{7BF55BCE-F996-49AC-8361-B458F4FF0217}" dt="2026-10-09T13:42:24.010" v="476" actId="1076"/>
          <ac:picMkLst>
            <pc:docMk/>
            <pc:sldMk cId="3892535887" sldId="299"/>
            <ac:picMk id="4" creationId="{BF3116CD-5BCF-4952-AC41-F60833791592}"/>
          </ac:picMkLst>
        </pc:picChg>
        <pc:picChg chg="add mod">
          <ac:chgData name="Emma Charlesworth" userId="bb2fb706-eecb-4d5b-ac56-7617d103e2f8" providerId="ADAL" clId="{7BF55BCE-F996-49AC-8361-B458F4FF0217}" dt="2026-10-09T13:42:07.831" v="471" actId="1076"/>
          <ac:picMkLst>
            <pc:docMk/>
            <pc:sldMk cId="3892535887" sldId="299"/>
            <ac:picMk id="6" creationId="{385CAEAF-AADF-437B-B6EC-60EA360814C2}"/>
          </ac:picMkLst>
        </pc:picChg>
        <pc:picChg chg="mod">
          <ac:chgData name="Emma Charlesworth" userId="bb2fb706-eecb-4d5b-ac56-7617d103e2f8" providerId="ADAL" clId="{7BF55BCE-F996-49AC-8361-B458F4FF0217}" dt="2026-10-09T13:42:09.811" v="472" actId="1076"/>
          <ac:picMkLst>
            <pc:docMk/>
            <pc:sldMk cId="3892535887" sldId="299"/>
            <ac:picMk id="7" creationId="{E39EB7BA-08CA-47EB-8E19-6E6FE803C511}"/>
          </ac:picMkLst>
        </pc:picChg>
        <pc:picChg chg="add mod">
          <ac:chgData name="Emma Charlesworth" userId="bb2fb706-eecb-4d5b-ac56-7617d103e2f8" providerId="ADAL" clId="{7BF55BCE-F996-49AC-8361-B458F4FF0217}" dt="2026-10-09T13:42:11.912" v="473" actId="1076"/>
          <ac:picMkLst>
            <pc:docMk/>
            <pc:sldMk cId="3892535887" sldId="299"/>
            <ac:picMk id="8" creationId="{1F4F9EFA-ED5E-4D5D-8C7F-8B66C08C79DD}"/>
          </ac:picMkLst>
        </pc:picChg>
      </pc:sldChg>
      <pc:sldChg chg="modSp mod setBg">
        <pc:chgData name="Emma Charlesworth" userId="bb2fb706-eecb-4d5b-ac56-7617d103e2f8" providerId="ADAL" clId="{7BF55BCE-F996-49AC-8361-B458F4FF0217}" dt="2026-10-09T13:27:30.712" v="281" actId="2711"/>
        <pc:sldMkLst>
          <pc:docMk/>
          <pc:sldMk cId="2166505736" sldId="300"/>
        </pc:sldMkLst>
        <pc:spChg chg="mod">
          <ac:chgData name="Emma Charlesworth" userId="bb2fb706-eecb-4d5b-ac56-7617d103e2f8" providerId="ADAL" clId="{7BF55BCE-F996-49AC-8361-B458F4FF0217}" dt="2026-10-09T13:27:30.712" v="281" actId="2711"/>
          <ac:spMkLst>
            <pc:docMk/>
            <pc:sldMk cId="2166505736" sldId="300"/>
            <ac:spMk id="4" creationId="{726F30DA-E475-4979-8086-AF635457FBB9}"/>
          </ac:spMkLst>
        </pc:spChg>
        <pc:spChg chg="mod">
          <ac:chgData name="Emma Charlesworth" userId="bb2fb706-eecb-4d5b-ac56-7617d103e2f8" providerId="ADAL" clId="{7BF55BCE-F996-49AC-8361-B458F4FF0217}" dt="2026-10-09T13:27:24.500" v="280" actId="14100"/>
          <ac:spMkLst>
            <pc:docMk/>
            <pc:sldMk cId="2166505736" sldId="300"/>
            <ac:spMk id="9" creationId="{F19C3096-36A0-438E-A686-4C6355F6108C}"/>
          </ac:spMkLst>
        </pc:spChg>
      </pc:sldChg>
      <pc:sldChg chg="modSp mod setBg">
        <pc:chgData name="Emma Charlesworth" userId="bb2fb706-eecb-4d5b-ac56-7617d103e2f8" providerId="ADAL" clId="{7BF55BCE-F996-49AC-8361-B458F4FF0217}" dt="2026-10-09T13:27:48.383" v="283" actId="2711"/>
        <pc:sldMkLst>
          <pc:docMk/>
          <pc:sldMk cId="3470704834" sldId="301"/>
        </pc:sldMkLst>
        <pc:spChg chg="mod">
          <ac:chgData name="Emma Charlesworth" userId="bb2fb706-eecb-4d5b-ac56-7617d103e2f8" providerId="ADAL" clId="{7BF55BCE-F996-49AC-8361-B458F4FF0217}" dt="2026-10-09T13:27:48.383" v="283" actId="2711"/>
          <ac:spMkLst>
            <pc:docMk/>
            <pc:sldMk cId="3470704834" sldId="301"/>
            <ac:spMk id="9" creationId="{F19C3096-36A0-438E-A686-4C6355F6108C}"/>
          </ac:spMkLst>
        </pc:spChg>
        <pc:picChg chg="mod">
          <ac:chgData name="Emma Charlesworth" userId="bb2fb706-eecb-4d5b-ac56-7617d103e2f8" providerId="ADAL" clId="{7BF55BCE-F996-49AC-8361-B458F4FF0217}" dt="2026-10-09T13:27:36.954" v="282" actId="14100"/>
          <ac:picMkLst>
            <pc:docMk/>
            <pc:sldMk cId="3470704834" sldId="301"/>
            <ac:picMk id="3" creationId="{72A4C94F-030E-4C2B-BCB6-9D083E53A1C0}"/>
          </ac:picMkLst>
        </pc:picChg>
      </pc:sldChg>
      <pc:sldChg chg="modSp mod">
        <pc:chgData name="Emma Charlesworth" userId="bb2fb706-eecb-4d5b-ac56-7617d103e2f8" providerId="ADAL" clId="{7BF55BCE-F996-49AC-8361-B458F4FF0217}" dt="2026-10-09T13:45:17.738" v="503" actId="1076"/>
        <pc:sldMkLst>
          <pc:docMk/>
          <pc:sldMk cId="420296889" sldId="302"/>
        </pc:sldMkLst>
        <pc:spChg chg="mod">
          <ac:chgData name="Emma Charlesworth" userId="bb2fb706-eecb-4d5b-ac56-7617d103e2f8" providerId="ADAL" clId="{7BF55BCE-F996-49AC-8361-B458F4FF0217}" dt="2026-10-09T13:45:13.915" v="501" actId="14100"/>
          <ac:spMkLst>
            <pc:docMk/>
            <pc:sldMk cId="420296889" sldId="302"/>
            <ac:spMk id="4" creationId="{000ACEFA-68F9-45D4-86CB-826773B2CD80}"/>
          </ac:spMkLst>
        </pc:spChg>
        <pc:spChg chg="mod">
          <ac:chgData name="Emma Charlesworth" userId="bb2fb706-eecb-4d5b-ac56-7617d103e2f8" providerId="ADAL" clId="{7BF55BCE-F996-49AC-8361-B458F4FF0217}" dt="2026-10-09T13:32:59.411" v="330" actId="2711"/>
          <ac:spMkLst>
            <pc:docMk/>
            <pc:sldMk cId="420296889" sldId="302"/>
            <ac:spMk id="7" creationId="{44F21EE4-E866-46F7-9F73-F77A27F8CBF0}"/>
          </ac:spMkLst>
        </pc:spChg>
        <pc:picChg chg="mod">
          <ac:chgData name="Emma Charlesworth" userId="bb2fb706-eecb-4d5b-ac56-7617d103e2f8" providerId="ADAL" clId="{7BF55BCE-F996-49AC-8361-B458F4FF0217}" dt="2026-10-09T13:45:17.738" v="503" actId="1076"/>
          <ac:picMkLst>
            <pc:docMk/>
            <pc:sldMk cId="420296889" sldId="302"/>
            <ac:picMk id="2" creationId="{126F2A09-7265-4426-AF0C-EDEC85C62E78}"/>
          </ac:picMkLst>
        </pc:picChg>
      </pc:sldChg>
      <pc:sldChg chg="modSp mod">
        <pc:chgData name="Emma Charlesworth" userId="bb2fb706-eecb-4d5b-ac56-7617d103e2f8" providerId="ADAL" clId="{7BF55BCE-F996-49AC-8361-B458F4FF0217}" dt="2026-10-09T13:48:53.531" v="570" actId="14100"/>
        <pc:sldMkLst>
          <pc:docMk/>
          <pc:sldMk cId="3267877847" sldId="303"/>
        </pc:sldMkLst>
        <pc:spChg chg="mod">
          <ac:chgData name="Emma Charlesworth" userId="bb2fb706-eecb-4d5b-ac56-7617d103e2f8" providerId="ADAL" clId="{7BF55BCE-F996-49AC-8361-B458F4FF0217}" dt="2026-10-09T13:48:10.403" v="537" actId="14100"/>
          <ac:spMkLst>
            <pc:docMk/>
            <pc:sldMk cId="3267877847" sldId="303"/>
            <ac:spMk id="3" creationId="{06830995-42EB-467D-916E-98A03ABB1AAA}"/>
          </ac:spMkLst>
        </pc:spChg>
        <pc:spChg chg="mod">
          <ac:chgData name="Emma Charlesworth" userId="bb2fb706-eecb-4d5b-ac56-7617d103e2f8" providerId="ADAL" clId="{7BF55BCE-F996-49AC-8361-B458F4FF0217}" dt="2026-10-09T13:48:53.531" v="570" actId="14100"/>
          <ac:spMkLst>
            <pc:docMk/>
            <pc:sldMk cId="3267877847" sldId="303"/>
            <ac:spMk id="7" creationId="{44F21EE4-E866-46F7-9F73-F77A27F8CBF0}"/>
          </ac:spMkLst>
        </pc:spChg>
      </pc:sldChg>
      <pc:sldChg chg="modSp del mod">
        <pc:chgData name="Emma Charlesworth" userId="bb2fb706-eecb-4d5b-ac56-7617d103e2f8" providerId="ADAL" clId="{7BF55BCE-F996-49AC-8361-B458F4FF0217}" dt="2026-10-09T13:20:00.589" v="252" actId="2696"/>
        <pc:sldMkLst>
          <pc:docMk/>
          <pc:sldMk cId="2136282524" sldId="304"/>
        </pc:sldMkLst>
        <pc:spChg chg="mod">
          <ac:chgData name="Emma Charlesworth" userId="bb2fb706-eecb-4d5b-ac56-7617d103e2f8" providerId="ADAL" clId="{7BF55BCE-F996-49AC-8361-B458F4FF0217}" dt="2026-10-09T13:15:50.471" v="232" actId="113"/>
          <ac:spMkLst>
            <pc:docMk/>
            <pc:sldMk cId="2136282524" sldId="304"/>
            <ac:spMk id="3" creationId="{06830995-42EB-467D-916E-98A03ABB1AAA}"/>
          </ac:spMkLst>
        </pc:spChg>
        <pc:spChg chg="mod">
          <ac:chgData name="Emma Charlesworth" userId="bb2fb706-eecb-4d5b-ac56-7617d103e2f8" providerId="ADAL" clId="{7BF55BCE-F996-49AC-8361-B458F4FF0217}" dt="2026-10-09T13:15:37.755" v="228" actId="255"/>
          <ac:spMkLst>
            <pc:docMk/>
            <pc:sldMk cId="2136282524" sldId="304"/>
            <ac:spMk id="7" creationId="{44F21EE4-E866-46F7-9F73-F77A27F8CBF0}"/>
          </ac:spMkLst>
        </pc:spChg>
      </pc:sldChg>
      <pc:sldChg chg="addSp delSp modSp mod">
        <pc:chgData name="Emma Charlesworth" userId="bb2fb706-eecb-4d5b-ac56-7617d103e2f8" providerId="ADAL" clId="{7BF55BCE-F996-49AC-8361-B458F4FF0217}" dt="2026-10-09T13:47:49.986" v="534" actId="1076"/>
        <pc:sldMkLst>
          <pc:docMk/>
          <pc:sldMk cId="237563048" sldId="305"/>
        </pc:sldMkLst>
        <pc:spChg chg="mod">
          <ac:chgData name="Emma Charlesworth" userId="bb2fb706-eecb-4d5b-ac56-7617d103e2f8" providerId="ADAL" clId="{7BF55BCE-F996-49AC-8361-B458F4FF0217}" dt="2026-10-09T13:47:48.173" v="533" actId="14100"/>
          <ac:spMkLst>
            <pc:docMk/>
            <pc:sldMk cId="237563048" sldId="305"/>
            <ac:spMk id="3" creationId="{06830995-42EB-467D-916E-98A03ABB1AAA}"/>
          </ac:spMkLst>
        </pc:spChg>
        <pc:spChg chg="add mod">
          <ac:chgData name="Emma Charlesworth" userId="bb2fb706-eecb-4d5b-ac56-7617d103e2f8" providerId="ADAL" clId="{7BF55BCE-F996-49AC-8361-B458F4FF0217}" dt="2026-10-09T13:15:10.060" v="220" actId="255"/>
          <ac:spMkLst>
            <pc:docMk/>
            <pc:sldMk cId="237563048" sldId="305"/>
            <ac:spMk id="5" creationId="{9643F86D-4C02-4C2C-90EB-7961BCC763CE}"/>
          </ac:spMkLst>
        </pc:spChg>
        <pc:spChg chg="del mod">
          <ac:chgData name="Emma Charlesworth" userId="bb2fb706-eecb-4d5b-ac56-7617d103e2f8" providerId="ADAL" clId="{7BF55BCE-F996-49AC-8361-B458F4FF0217}" dt="2026-10-09T13:09:58.494" v="64"/>
          <ac:spMkLst>
            <pc:docMk/>
            <pc:sldMk cId="237563048" sldId="305"/>
            <ac:spMk id="7" creationId="{44F21EE4-E866-46F7-9F73-F77A27F8CBF0}"/>
          </ac:spMkLst>
        </pc:spChg>
        <pc:picChg chg="mod">
          <ac:chgData name="Emma Charlesworth" userId="bb2fb706-eecb-4d5b-ac56-7617d103e2f8" providerId="ADAL" clId="{7BF55BCE-F996-49AC-8361-B458F4FF0217}" dt="2026-10-09T13:47:49.986" v="534" actId="1076"/>
          <ac:picMkLst>
            <pc:docMk/>
            <pc:sldMk cId="237563048" sldId="305"/>
            <ac:picMk id="4" creationId="{D213F389-AED5-4637-9791-F71FC7984F3C}"/>
          </ac:picMkLst>
        </pc:picChg>
      </pc:sldChg>
      <pc:sldChg chg="del">
        <pc:chgData name="Emma Charlesworth" userId="bb2fb706-eecb-4d5b-ac56-7617d103e2f8" providerId="ADAL" clId="{7BF55BCE-F996-49AC-8361-B458F4FF0217}" dt="2026-10-09T13:11:41.485" v="174" actId="2696"/>
        <pc:sldMkLst>
          <pc:docMk/>
          <pc:sldMk cId="814105003" sldId="306"/>
        </pc:sldMkLst>
      </pc:sldChg>
      <pc:sldChg chg="modSp mod">
        <pc:chgData name="Emma Charlesworth" userId="bb2fb706-eecb-4d5b-ac56-7617d103e2f8" providerId="ADAL" clId="{7BF55BCE-F996-49AC-8361-B458F4FF0217}" dt="2026-10-09T13:48:32.585" v="559" actId="20577"/>
        <pc:sldMkLst>
          <pc:docMk/>
          <pc:sldMk cId="3781654623" sldId="307"/>
        </pc:sldMkLst>
        <pc:spChg chg="mod">
          <ac:chgData name="Emma Charlesworth" userId="bb2fb706-eecb-4d5b-ac56-7617d103e2f8" providerId="ADAL" clId="{7BF55BCE-F996-49AC-8361-B458F4FF0217}" dt="2026-10-09T13:13:32.162" v="201" actId="20577"/>
          <ac:spMkLst>
            <pc:docMk/>
            <pc:sldMk cId="3781654623" sldId="307"/>
            <ac:spMk id="3" creationId="{06830995-42EB-467D-916E-98A03ABB1AAA}"/>
          </ac:spMkLst>
        </pc:spChg>
        <pc:spChg chg="mod">
          <ac:chgData name="Emma Charlesworth" userId="bb2fb706-eecb-4d5b-ac56-7617d103e2f8" providerId="ADAL" clId="{7BF55BCE-F996-49AC-8361-B458F4FF0217}" dt="2026-10-09T13:48:32.585" v="559" actId="20577"/>
          <ac:spMkLst>
            <pc:docMk/>
            <pc:sldMk cId="3781654623" sldId="307"/>
            <ac:spMk id="7" creationId="{44F21EE4-E866-46F7-9F73-F77A27F8CBF0}"/>
          </ac:spMkLst>
        </pc:spChg>
        <pc:picChg chg="mod">
          <ac:chgData name="Emma Charlesworth" userId="bb2fb706-eecb-4d5b-ac56-7617d103e2f8" providerId="ADAL" clId="{7BF55BCE-F996-49AC-8361-B458F4FF0217}" dt="2026-10-09T13:12:59.529" v="199" actId="1076"/>
          <ac:picMkLst>
            <pc:docMk/>
            <pc:sldMk cId="3781654623" sldId="307"/>
            <ac:picMk id="4" creationId="{D213F389-AED5-4637-9791-F71FC7984F3C}"/>
          </ac:picMkLst>
        </pc:picChg>
      </pc:sldChg>
      <pc:sldChg chg="modSp del mod">
        <pc:chgData name="Emma Charlesworth" userId="bb2fb706-eecb-4d5b-ac56-7617d103e2f8" providerId="ADAL" clId="{7BF55BCE-F996-49AC-8361-B458F4FF0217}" dt="2026-10-09T13:26:40.380" v="277" actId="2696"/>
        <pc:sldMkLst>
          <pc:docMk/>
          <pc:sldMk cId="4040084356" sldId="308"/>
        </pc:sldMkLst>
        <pc:spChg chg="mod">
          <ac:chgData name="Emma Charlesworth" userId="bb2fb706-eecb-4d5b-ac56-7617d103e2f8" providerId="ADAL" clId="{7BF55BCE-F996-49AC-8361-B458F4FF0217}" dt="2026-10-09T13:26:17.849" v="276" actId="14100"/>
          <ac:spMkLst>
            <pc:docMk/>
            <pc:sldMk cId="4040084356" sldId="308"/>
            <ac:spMk id="3" creationId="{06830995-42EB-467D-916E-98A03ABB1AAA}"/>
          </ac:spMkLst>
        </pc:spChg>
      </pc:sldChg>
      <pc:sldChg chg="addSp modSp add mod">
        <pc:chgData name="Emma Charlesworth" userId="bb2fb706-eecb-4d5b-ac56-7617d103e2f8" providerId="ADAL" clId="{7BF55BCE-F996-49AC-8361-B458F4FF0217}" dt="2026-10-18T21:46:03.582" v="1127" actId="20577"/>
        <pc:sldMkLst>
          <pc:docMk/>
          <pc:sldMk cId="855342993" sldId="309"/>
        </pc:sldMkLst>
        <pc:spChg chg="mod">
          <ac:chgData name="Emma Charlesworth" userId="bb2fb706-eecb-4d5b-ac56-7617d103e2f8" providerId="ADAL" clId="{7BF55BCE-F996-49AC-8361-B458F4FF0217}" dt="2026-10-09T13:19:16.182" v="242" actId="20577"/>
          <ac:spMkLst>
            <pc:docMk/>
            <pc:sldMk cId="855342993" sldId="309"/>
            <ac:spMk id="3" creationId="{06830995-42EB-467D-916E-98A03ABB1AAA}"/>
          </ac:spMkLst>
        </pc:spChg>
        <pc:spChg chg="add mod">
          <ac:chgData name="Emma Charlesworth" userId="bb2fb706-eecb-4d5b-ac56-7617d103e2f8" providerId="ADAL" clId="{7BF55BCE-F996-49AC-8361-B458F4FF0217}" dt="2026-10-09T13:36:51.443" v="360" actId="1076"/>
          <ac:spMkLst>
            <pc:docMk/>
            <pc:sldMk cId="855342993" sldId="309"/>
            <ac:spMk id="6" creationId="{AFCB1506-7E93-4C9E-B2ED-6684AC11AE16}"/>
          </ac:spMkLst>
        </pc:spChg>
        <pc:spChg chg="mod">
          <ac:chgData name="Emma Charlesworth" userId="bb2fb706-eecb-4d5b-ac56-7617d103e2f8" providerId="ADAL" clId="{7BF55BCE-F996-49AC-8361-B458F4FF0217}" dt="2026-10-18T21:46:03.582" v="1127" actId="20577"/>
          <ac:spMkLst>
            <pc:docMk/>
            <pc:sldMk cId="855342993" sldId="309"/>
            <ac:spMk id="7" creationId="{44F21EE4-E866-46F7-9F73-F77A27F8CBF0}"/>
          </ac:spMkLst>
        </pc:spChg>
      </pc:sldChg>
      <pc:sldChg chg="new del">
        <pc:chgData name="Emma Charlesworth" userId="bb2fb706-eecb-4d5b-ac56-7617d103e2f8" providerId="ADAL" clId="{7BF55BCE-F996-49AC-8361-B458F4FF0217}" dt="2026-10-18T21:19:42.469" v="777" actId="2696"/>
        <pc:sldMkLst>
          <pc:docMk/>
          <pc:sldMk cId="846281070" sldId="310"/>
        </pc:sldMkLst>
      </pc:sldChg>
      <pc:sldChg chg="addSp delSp modSp add mod setBg">
        <pc:chgData name="Emma Charlesworth" userId="bb2fb706-eecb-4d5b-ac56-7617d103e2f8" providerId="ADAL" clId="{7BF55BCE-F996-49AC-8361-B458F4FF0217}" dt="2026-10-18T22:29:02.855" v="1650" actId="255"/>
        <pc:sldMkLst>
          <pc:docMk/>
          <pc:sldMk cId="4139811351" sldId="311"/>
        </pc:sldMkLst>
        <pc:spChg chg="add del">
          <ac:chgData name="Emma Charlesworth" userId="bb2fb706-eecb-4d5b-ac56-7617d103e2f8" providerId="ADAL" clId="{7BF55BCE-F996-49AC-8361-B458F4FF0217}" dt="2026-10-18T21:17:44.791" v="737"/>
          <ac:spMkLst>
            <pc:docMk/>
            <pc:sldMk cId="4139811351" sldId="311"/>
            <ac:spMk id="2" creationId="{558A8CC3-414C-4084-ADED-7D5E4529EB44}"/>
          </ac:spMkLst>
        </pc:spChg>
        <pc:spChg chg="mod">
          <ac:chgData name="Emma Charlesworth" userId="bb2fb706-eecb-4d5b-ac56-7617d103e2f8" providerId="ADAL" clId="{7BF55BCE-F996-49AC-8361-B458F4FF0217}" dt="2026-10-18T22:29:02.855" v="1650" actId="255"/>
          <ac:spMkLst>
            <pc:docMk/>
            <pc:sldMk cId="4139811351" sldId="311"/>
            <ac:spMk id="3" creationId="{06830995-42EB-467D-916E-98A03ABB1AAA}"/>
          </ac:spMkLst>
        </pc:spChg>
        <pc:spChg chg="add del mod">
          <ac:chgData name="Emma Charlesworth" userId="bb2fb706-eecb-4d5b-ac56-7617d103e2f8" providerId="ADAL" clId="{7BF55BCE-F996-49AC-8361-B458F4FF0217}" dt="2026-10-18T21:19:19.674" v="762" actId="47"/>
          <ac:spMkLst>
            <pc:docMk/>
            <pc:sldMk cId="4139811351" sldId="311"/>
            <ac:spMk id="5" creationId="{2764C257-F62E-41EC-9CF2-04DC2D716B23}"/>
          </ac:spMkLst>
        </pc:spChg>
        <pc:spChg chg="mod">
          <ac:chgData name="Emma Charlesworth" userId="bb2fb706-eecb-4d5b-ac56-7617d103e2f8" providerId="ADAL" clId="{7BF55BCE-F996-49AC-8361-B458F4FF0217}" dt="2026-10-18T21:45:38.191" v="1122" actId="20577"/>
          <ac:spMkLst>
            <pc:docMk/>
            <pc:sldMk cId="4139811351" sldId="311"/>
            <ac:spMk id="7" creationId="{44F21EE4-E866-46F7-9F73-F77A27F8CBF0}"/>
          </ac:spMkLst>
        </pc:spChg>
        <pc:picChg chg="add del">
          <ac:chgData name="Emma Charlesworth" userId="bb2fb706-eecb-4d5b-ac56-7617d103e2f8" providerId="ADAL" clId="{7BF55BCE-F996-49AC-8361-B458F4FF0217}" dt="2026-10-18T21:19:36.790" v="776" actId="478"/>
          <ac:picMkLst>
            <pc:docMk/>
            <pc:sldMk cId="4139811351" sldId="311"/>
            <ac:picMk id="4" creationId="{D213F389-AED5-4637-9791-F71FC7984F3C}"/>
          </ac:picMkLst>
        </pc:picChg>
      </pc:sldChg>
      <pc:sldChg chg="modSp add mod">
        <pc:chgData name="Emma Charlesworth" userId="bb2fb706-eecb-4d5b-ac56-7617d103e2f8" providerId="ADAL" clId="{7BF55BCE-F996-49AC-8361-B458F4FF0217}" dt="2026-10-18T22:28:46.422" v="1648" actId="404"/>
        <pc:sldMkLst>
          <pc:docMk/>
          <pc:sldMk cId="2809325750" sldId="312"/>
        </pc:sldMkLst>
        <pc:spChg chg="mod">
          <ac:chgData name="Emma Charlesworth" userId="bb2fb706-eecb-4d5b-ac56-7617d103e2f8" providerId="ADAL" clId="{7BF55BCE-F996-49AC-8361-B458F4FF0217}" dt="2026-10-18T22:28:18.592" v="1647" actId="113"/>
          <ac:spMkLst>
            <pc:docMk/>
            <pc:sldMk cId="2809325750" sldId="312"/>
            <ac:spMk id="3" creationId="{06830995-42EB-467D-916E-98A03ABB1AAA}"/>
          </ac:spMkLst>
        </pc:spChg>
        <pc:spChg chg="mod">
          <ac:chgData name="Emma Charlesworth" userId="bb2fb706-eecb-4d5b-ac56-7617d103e2f8" providerId="ADAL" clId="{7BF55BCE-F996-49AC-8361-B458F4FF0217}" dt="2026-10-18T22:28:46.422" v="1648" actId="404"/>
          <ac:spMkLst>
            <pc:docMk/>
            <pc:sldMk cId="2809325750" sldId="312"/>
            <ac:spMk id="7" creationId="{44F21EE4-E866-46F7-9F73-F77A27F8CBF0}"/>
          </ac:spMkLst>
        </pc:spChg>
      </pc:sldChg>
      <pc:sldChg chg="new del">
        <pc:chgData name="Emma Charlesworth" userId="bb2fb706-eecb-4d5b-ac56-7617d103e2f8" providerId="ADAL" clId="{7BF55BCE-F996-49AC-8361-B458F4FF0217}" dt="2026-10-18T21:23:39.230" v="850" actId="680"/>
        <pc:sldMkLst>
          <pc:docMk/>
          <pc:sldMk cId="89782115" sldId="313"/>
        </pc:sldMkLst>
      </pc:sldChg>
      <pc:sldChg chg="modSp add mod">
        <pc:chgData name="Emma Charlesworth" userId="bb2fb706-eecb-4d5b-ac56-7617d103e2f8" providerId="ADAL" clId="{7BF55BCE-F996-49AC-8361-B458F4FF0217}" dt="2026-10-18T22:04:29.280" v="1432" actId="20577"/>
        <pc:sldMkLst>
          <pc:docMk/>
          <pc:sldMk cId="3782708144" sldId="313"/>
        </pc:sldMkLst>
        <pc:spChg chg="mod">
          <ac:chgData name="Emma Charlesworth" userId="bb2fb706-eecb-4d5b-ac56-7617d103e2f8" providerId="ADAL" clId="{7BF55BCE-F996-49AC-8361-B458F4FF0217}" dt="2026-10-18T22:04:29.280" v="1432" actId="20577"/>
          <ac:spMkLst>
            <pc:docMk/>
            <pc:sldMk cId="3782708144" sldId="313"/>
            <ac:spMk id="3" creationId="{06830995-42EB-467D-916E-98A03ABB1AAA}"/>
          </ac:spMkLst>
        </pc:spChg>
        <pc:spChg chg="mod">
          <ac:chgData name="Emma Charlesworth" userId="bb2fb706-eecb-4d5b-ac56-7617d103e2f8" providerId="ADAL" clId="{7BF55BCE-F996-49AC-8361-B458F4FF0217}" dt="2026-10-18T21:35:35.182" v="1003" actId="1076"/>
          <ac:spMkLst>
            <pc:docMk/>
            <pc:sldMk cId="3782708144" sldId="313"/>
            <ac:spMk id="7" creationId="{44F21EE4-E866-46F7-9F73-F77A27F8CBF0}"/>
          </ac:spMkLst>
        </pc:spChg>
      </pc:sldChg>
      <pc:sldChg chg="modSp add mod">
        <pc:chgData name="Emma Charlesworth" userId="bb2fb706-eecb-4d5b-ac56-7617d103e2f8" providerId="ADAL" clId="{7BF55BCE-F996-49AC-8361-B458F4FF0217}" dt="2026-10-18T22:02:31.651" v="1398"/>
        <pc:sldMkLst>
          <pc:docMk/>
          <pc:sldMk cId="694161361" sldId="314"/>
        </pc:sldMkLst>
        <pc:spChg chg="mod">
          <ac:chgData name="Emma Charlesworth" userId="bb2fb706-eecb-4d5b-ac56-7617d103e2f8" providerId="ADAL" clId="{7BF55BCE-F996-49AC-8361-B458F4FF0217}" dt="2026-10-18T22:02:31.651" v="1398"/>
          <ac:spMkLst>
            <pc:docMk/>
            <pc:sldMk cId="694161361" sldId="314"/>
            <ac:spMk id="3" creationId="{06830995-42EB-467D-916E-98A03ABB1AAA}"/>
          </ac:spMkLst>
        </pc:spChg>
        <pc:spChg chg="mod">
          <ac:chgData name="Emma Charlesworth" userId="bb2fb706-eecb-4d5b-ac56-7617d103e2f8" providerId="ADAL" clId="{7BF55BCE-F996-49AC-8361-B458F4FF0217}" dt="2026-10-18T21:39:45.989" v="1107" actId="20577"/>
          <ac:spMkLst>
            <pc:docMk/>
            <pc:sldMk cId="694161361" sldId="314"/>
            <ac:spMk id="7" creationId="{44F21EE4-E866-46F7-9F73-F77A27F8CBF0}"/>
          </ac:spMkLst>
        </pc:spChg>
      </pc:sldChg>
      <pc:sldChg chg="modSp add mod setBg">
        <pc:chgData name="Emma Charlesworth" userId="bb2fb706-eecb-4d5b-ac56-7617d103e2f8" providerId="ADAL" clId="{7BF55BCE-F996-49AC-8361-B458F4FF0217}" dt="2026-10-18T22:34:23.066" v="1737"/>
        <pc:sldMkLst>
          <pc:docMk/>
          <pc:sldMk cId="260121592" sldId="315"/>
        </pc:sldMkLst>
        <pc:spChg chg="mod">
          <ac:chgData name="Emma Charlesworth" userId="bb2fb706-eecb-4d5b-ac56-7617d103e2f8" providerId="ADAL" clId="{7BF55BCE-F996-49AC-8361-B458F4FF0217}" dt="2026-10-18T22:27:16.945" v="1642" actId="1076"/>
          <ac:spMkLst>
            <pc:docMk/>
            <pc:sldMk cId="260121592" sldId="315"/>
            <ac:spMk id="6" creationId="{AFCB1506-7E93-4C9E-B2ED-6684AC11AE16}"/>
          </ac:spMkLst>
        </pc:spChg>
        <pc:spChg chg="mod">
          <ac:chgData name="Emma Charlesworth" userId="bb2fb706-eecb-4d5b-ac56-7617d103e2f8" providerId="ADAL" clId="{7BF55BCE-F996-49AC-8361-B458F4FF0217}" dt="2026-10-18T22:34:05.649" v="1736" actId="1076"/>
          <ac:spMkLst>
            <pc:docMk/>
            <pc:sldMk cId="260121592" sldId="315"/>
            <ac:spMk id="7" creationId="{44F21EE4-E866-46F7-9F73-F77A27F8CBF0}"/>
          </ac:spMkLst>
        </pc:spChg>
      </pc:sldChg>
      <pc:sldChg chg="modSp add mod setBg">
        <pc:chgData name="Emma Charlesworth" userId="bb2fb706-eecb-4d5b-ac56-7617d103e2f8" providerId="ADAL" clId="{7BF55BCE-F996-49AC-8361-B458F4FF0217}" dt="2026-10-18T22:26:30.109" v="1636" actId="403"/>
        <pc:sldMkLst>
          <pc:docMk/>
          <pc:sldMk cId="701372595" sldId="316"/>
        </pc:sldMkLst>
        <pc:spChg chg="mod">
          <ac:chgData name="Emma Charlesworth" userId="bb2fb706-eecb-4d5b-ac56-7617d103e2f8" providerId="ADAL" clId="{7BF55BCE-F996-49AC-8361-B458F4FF0217}" dt="2026-10-18T22:26:30.109" v="1636" actId="403"/>
          <ac:spMkLst>
            <pc:docMk/>
            <pc:sldMk cId="701372595" sldId="316"/>
            <ac:spMk id="6" creationId="{AFCB1506-7E93-4C9E-B2ED-6684AC11AE16}"/>
          </ac:spMkLst>
        </pc:spChg>
        <pc:spChg chg="mod">
          <ac:chgData name="Emma Charlesworth" userId="bb2fb706-eecb-4d5b-ac56-7617d103e2f8" providerId="ADAL" clId="{7BF55BCE-F996-49AC-8361-B458F4FF0217}" dt="2026-10-18T22:26:25.042" v="1635" actId="403"/>
          <ac:spMkLst>
            <pc:docMk/>
            <pc:sldMk cId="701372595" sldId="316"/>
            <ac:spMk id="7" creationId="{44F21EE4-E866-46F7-9F73-F77A27F8CBF0}"/>
          </ac:spMkLst>
        </pc:spChg>
      </pc:sldChg>
      <pc:sldChg chg="modSp add mod setBg">
        <pc:chgData name="Emma Charlesworth" userId="bb2fb706-eecb-4d5b-ac56-7617d103e2f8" providerId="ADAL" clId="{7BF55BCE-F996-49AC-8361-B458F4FF0217}" dt="2026-10-18T22:20:09.217" v="1586" actId="20577"/>
        <pc:sldMkLst>
          <pc:docMk/>
          <pc:sldMk cId="925910064" sldId="317"/>
        </pc:sldMkLst>
        <pc:spChg chg="mod">
          <ac:chgData name="Emma Charlesworth" userId="bb2fb706-eecb-4d5b-ac56-7617d103e2f8" providerId="ADAL" clId="{7BF55BCE-F996-49AC-8361-B458F4FF0217}" dt="2026-10-18T22:20:09.217" v="1586" actId="20577"/>
          <ac:spMkLst>
            <pc:docMk/>
            <pc:sldMk cId="925910064" sldId="317"/>
            <ac:spMk id="6" creationId="{AFCB1506-7E93-4C9E-B2ED-6684AC11AE16}"/>
          </ac:spMkLst>
        </pc:spChg>
        <pc:spChg chg="mod">
          <ac:chgData name="Emma Charlesworth" userId="bb2fb706-eecb-4d5b-ac56-7617d103e2f8" providerId="ADAL" clId="{7BF55BCE-F996-49AC-8361-B458F4FF0217}" dt="2026-10-18T21:59:25.561" v="1342" actId="403"/>
          <ac:spMkLst>
            <pc:docMk/>
            <pc:sldMk cId="925910064" sldId="317"/>
            <ac:spMk id="7" creationId="{44F21EE4-E866-46F7-9F73-F77A27F8CBF0}"/>
          </ac:spMkLst>
        </pc:spChg>
      </pc:sldChg>
      <pc:sldChg chg="modSp add mod setBg">
        <pc:chgData name="Emma Charlesworth" userId="bb2fb706-eecb-4d5b-ac56-7617d103e2f8" providerId="ADAL" clId="{7BF55BCE-F996-49AC-8361-B458F4FF0217}" dt="2026-10-18T22:19:00.809" v="1585" actId="20577"/>
        <pc:sldMkLst>
          <pc:docMk/>
          <pc:sldMk cId="2455850489" sldId="318"/>
        </pc:sldMkLst>
        <pc:spChg chg="mod">
          <ac:chgData name="Emma Charlesworth" userId="bb2fb706-eecb-4d5b-ac56-7617d103e2f8" providerId="ADAL" clId="{7BF55BCE-F996-49AC-8361-B458F4FF0217}" dt="2026-10-18T22:19:00.809" v="1585" actId="20577"/>
          <ac:spMkLst>
            <pc:docMk/>
            <pc:sldMk cId="2455850489" sldId="318"/>
            <ac:spMk id="6" creationId="{AFCB1506-7E93-4C9E-B2ED-6684AC11AE16}"/>
          </ac:spMkLst>
        </pc:spChg>
        <pc:spChg chg="mod">
          <ac:chgData name="Emma Charlesworth" userId="bb2fb706-eecb-4d5b-ac56-7617d103e2f8" providerId="ADAL" clId="{7BF55BCE-F996-49AC-8361-B458F4FF0217}" dt="2026-10-18T22:05:49.344" v="1435" actId="20577"/>
          <ac:spMkLst>
            <pc:docMk/>
            <pc:sldMk cId="2455850489" sldId="318"/>
            <ac:spMk id="7" creationId="{44F21EE4-E866-46F7-9F73-F77A27F8CBF0}"/>
          </ac:spMkLst>
        </pc:spChg>
      </pc:sldChg>
      <pc:sldChg chg="modSp add mod">
        <pc:chgData name="Emma Charlesworth" userId="bb2fb706-eecb-4d5b-ac56-7617d103e2f8" providerId="ADAL" clId="{7BF55BCE-F996-49AC-8361-B458F4FF0217}" dt="2026-10-18T22:36:43.463" v="1748"/>
        <pc:sldMkLst>
          <pc:docMk/>
          <pc:sldMk cId="1960620698" sldId="319"/>
        </pc:sldMkLst>
        <pc:spChg chg="mod">
          <ac:chgData name="Emma Charlesworth" userId="bb2fb706-eecb-4d5b-ac56-7617d103e2f8" providerId="ADAL" clId="{7BF55BCE-F996-49AC-8361-B458F4FF0217}" dt="2026-10-18T22:36:43.463" v="1748"/>
          <ac:spMkLst>
            <pc:docMk/>
            <pc:sldMk cId="1960620698" sldId="319"/>
            <ac:spMk id="6" creationId="{AFCB1506-7E93-4C9E-B2ED-6684AC11AE16}"/>
          </ac:spMkLst>
        </pc:spChg>
        <pc:spChg chg="mod">
          <ac:chgData name="Emma Charlesworth" userId="bb2fb706-eecb-4d5b-ac56-7617d103e2f8" providerId="ADAL" clId="{7BF55BCE-F996-49AC-8361-B458F4FF0217}" dt="2026-10-18T22:26:48.917" v="1640" actId="5793"/>
          <ac:spMkLst>
            <pc:docMk/>
            <pc:sldMk cId="1960620698" sldId="319"/>
            <ac:spMk id="7" creationId="{44F21EE4-E866-46F7-9F73-F77A27F8CBF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158A471-6708-4DE7-9CED-46EDDB94B56B}" type="datetimeFigureOut">
              <a:rPr lang="en-GB" smtClean="0"/>
              <a:t>18/10/2026</a:t>
            </a:fld>
            <a:endParaRPr lang="en-GB"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CB3F95C-9DC5-40C0-8599-D78CD95E86E5}" type="slidenum">
              <a:rPr lang="en-GB" smtClean="0"/>
              <a:t>‹#›</a:t>
            </a:fld>
            <a:endParaRPr lang="en-GB" dirty="0"/>
          </a:p>
        </p:txBody>
      </p:sp>
    </p:spTree>
    <p:extLst>
      <p:ext uri="{BB962C8B-B14F-4D97-AF65-F5344CB8AC3E}">
        <p14:creationId xmlns:p14="http://schemas.microsoft.com/office/powerpoint/2010/main" val="32680195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CB3F95C-9DC5-40C0-8599-D78CD95E86E5}" type="slidenum">
              <a:rPr lang="en-GB" smtClean="0"/>
              <a:t>3</a:t>
            </a:fld>
            <a:endParaRPr lang="en-GB" dirty="0"/>
          </a:p>
        </p:txBody>
      </p:sp>
    </p:spTree>
    <p:extLst>
      <p:ext uri="{BB962C8B-B14F-4D97-AF65-F5344CB8AC3E}">
        <p14:creationId xmlns:p14="http://schemas.microsoft.com/office/powerpoint/2010/main" val="30135357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CB3F95C-9DC5-40C0-8599-D78CD95E86E5}" type="slidenum">
              <a:rPr lang="en-GB" smtClean="0"/>
              <a:t>5</a:t>
            </a:fld>
            <a:endParaRPr lang="en-GB" dirty="0"/>
          </a:p>
        </p:txBody>
      </p:sp>
    </p:spTree>
    <p:extLst>
      <p:ext uri="{BB962C8B-B14F-4D97-AF65-F5344CB8AC3E}">
        <p14:creationId xmlns:p14="http://schemas.microsoft.com/office/powerpoint/2010/main" val="18092712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CB3F95C-9DC5-40C0-8599-D78CD95E86E5}" type="slidenum">
              <a:rPr lang="en-GB" smtClean="0"/>
              <a:t>6</a:t>
            </a:fld>
            <a:endParaRPr lang="en-GB" dirty="0"/>
          </a:p>
        </p:txBody>
      </p:sp>
    </p:spTree>
    <p:extLst>
      <p:ext uri="{BB962C8B-B14F-4D97-AF65-F5344CB8AC3E}">
        <p14:creationId xmlns:p14="http://schemas.microsoft.com/office/powerpoint/2010/main" val="20767396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CB3F95C-9DC5-40C0-8599-D78CD95E86E5}" type="slidenum">
              <a:rPr lang="en-GB" smtClean="0"/>
              <a:t>7</a:t>
            </a:fld>
            <a:endParaRPr lang="en-GB" dirty="0"/>
          </a:p>
        </p:txBody>
      </p:sp>
    </p:spTree>
    <p:extLst>
      <p:ext uri="{BB962C8B-B14F-4D97-AF65-F5344CB8AC3E}">
        <p14:creationId xmlns:p14="http://schemas.microsoft.com/office/powerpoint/2010/main" val="19582916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ED1980-DE43-42E1-894C-87B08567959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BEE5D558-7A1B-4546-9A50-7A2F0948D1F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3BF11FB1-1BC8-4698-94DE-9D0BBF363BB2}"/>
              </a:ext>
            </a:extLst>
          </p:cNvPr>
          <p:cNvSpPr>
            <a:spLocks noGrp="1"/>
          </p:cNvSpPr>
          <p:nvPr>
            <p:ph type="dt" sz="half" idx="10"/>
          </p:nvPr>
        </p:nvSpPr>
        <p:spPr/>
        <p:txBody>
          <a:bodyPr/>
          <a:lstStyle/>
          <a:p>
            <a:fld id="{FD5921C1-13D7-4685-86F9-FFA742A5ECDA}" type="datetimeFigureOut">
              <a:rPr lang="en-GB" smtClean="0"/>
              <a:t>18/10/2026</a:t>
            </a:fld>
            <a:endParaRPr lang="en-GB" dirty="0"/>
          </a:p>
        </p:txBody>
      </p:sp>
      <p:sp>
        <p:nvSpPr>
          <p:cNvPr id="5" name="Footer Placeholder 4">
            <a:extLst>
              <a:ext uri="{FF2B5EF4-FFF2-40B4-BE49-F238E27FC236}">
                <a16:creationId xmlns:a16="http://schemas.microsoft.com/office/drawing/2014/main" id="{09967BFF-C16C-4C39-8690-675A3F8C450F}"/>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2BC6B289-14E9-4B53-823B-3DAA96322841}"/>
              </a:ext>
            </a:extLst>
          </p:cNvPr>
          <p:cNvSpPr>
            <a:spLocks noGrp="1"/>
          </p:cNvSpPr>
          <p:nvPr>
            <p:ph type="sldNum" sz="quarter" idx="12"/>
          </p:nvPr>
        </p:nvSpPr>
        <p:spPr/>
        <p:txBody>
          <a:bodyPr/>
          <a:lstStyle/>
          <a:p>
            <a:fld id="{98D6F9DD-0CCA-481D-BB1D-81C22AAA8B77}" type="slidenum">
              <a:rPr lang="en-GB" smtClean="0"/>
              <a:t>‹#›</a:t>
            </a:fld>
            <a:endParaRPr lang="en-GB" dirty="0"/>
          </a:p>
        </p:txBody>
      </p:sp>
    </p:spTree>
    <p:extLst>
      <p:ext uri="{BB962C8B-B14F-4D97-AF65-F5344CB8AC3E}">
        <p14:creationId xmlns:p14="http://schemas.microsoft.com/office/powerpoint/2010/main" val="665572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29F928-2044-4961-B3F1-107295185A3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1CAB654-3B04-4E1A-9944-65AFCFC2034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A87C509-9264-4F6F-806D-1958DCFD32B6}"/>
              </a:ext>
            </a:extLst>
          </p:cNvPr>
          <p:cNvSpPr>
            <a:spLocks noGrp="1"/>
          </p:cNvSpPr>
          <p:nvPr>
            <p:ph type="dt" sz="half" idx="10"/>
          </p:nvPr>
        </p:nvSpPr>
        <p:spPr/>
        <p:txBody>
          <a:bodyPr/>
          <a:lstStyle/>
          <a:p>
            <a:fld id="{FD5921C1-13D7-4685-86F9-FFA742A5ECDA}" type="datetimeFigureOut">
              <a:rPr lang="en-GB" smtClean="0"/>
              <a:t>18/10/2026</a:t>
            </a:fld>
            <a:endParaRPr lang="en-GB" dirty="0"/>
          </a:p>
        </p:txBody>
      </p:sp>
      <p:sp>
        <p:nvSpPr>
          <p:cNvPr id="5" name="Footer Placeholder 4">
            <a:extLst>
              <a:ext uri="{FF2B5EF4-FFF2-40B4-BE49-F238E27FC236}">
                <a16:creationId xmlns:a16="http://schemas.microsoft.com/office/drawing/2014/main" id="{856E2A77-0B8F-4374-9671-4D4C922BBB97}"/>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84F35F1B-D803-426B-8B46-D6335899F69A}"/>
              </a:ext>
            </a:extLst>
          </p:cNvPr>
          <p:cNvSpPr>
            <a:spLocks noGrp="1"/>
          </p:cNvSpPr>
          <p:nvPr>
            <p:ph type="sldNum" sz="quarter" idx="12"/>
          </p:nvPr>
        </p:nvSpPr>
        <p:spPr/>
        <p:txBody>
          <a:bodyPr/>
          <a:lstStyle/>
          <a:p>
            <a:fld id="{98D6F9DD-0CCA-481D-BB1D-81C22AAA8B77}" type="slidenum">
              <a:rPr lang="en-GB" smtClean="0"/>
              <a:t>‹#›</a:t>
            </a:fld>
            <a:endParaRPr lang="en-GB" dirty="0"/>
          </a:p>
        </p:txBody>
      </p:sp>
    </p:spTree>
    <p:extLst>
      <p:ext uri="{BB962C8B-B14F-4D97-AF65-F5344CB8AC3E}">
        <p14:creationId xmlns:p14="http://schemas.microsoft.com/office/powerpoint/2010/main" val="7946221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69A8A5-281B-4FB1-B1D1-2984BD21A04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94596084-CFC5-46D6-9CEC-9C6576A4EF1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B162ADE-0B73-4D4F-B6E5-E7AAFFEDCE84}"/>
              </a:ext>
            </a:extLst>
          </p:cNvPr>
          <p:cNvSpPr>
            <a:spLocks noGrp="1"/>
          </p:cNvSpPr>
          <p:nvPr>
            <p:ph type="dt" sz="half" idx="10"/>
          </p:nvPr>
        </p:nvSpPr>
        <p:spPr/>
        <p:txBody>
          <a:bodyPr/>
          <a:lstStyle/>
          <a:p>
            <a:fld id="{FD5921C1-13D7-4685-86F9-FFA742A5ECDA}" type="datetimeFigureOut">
              <a:rPr lang="en-GB" smtClean="0"/>
              <a:t>18/10/2026</a:t>
            </a:fld>
            <a:endParaRPr lang="en-GB" dirty="0"/>
          </a:p>
        </p:txBody>
      </p:sp>
      <p:sp>
        <p:nvSpPr>
          <p:cNvPr id="5" name="Footer Placeholder 4">
            <a:extLst>
              <a:ext uri="{FF2B5EF4-FFF2-40B4-BE49-F238E27FC236}">
                <a16:creationId xmlns:a16="http://schemas.microsoft.com/office/drawing/2014/main" id="{45C44095-8221-45F0-B92F-F70F4FDA23F3}"/>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B120DAB2-49F4-48F9-B419-971C5F01BF4B}"/>
              </a:ext>
            </a:extLst>
          </p:cNvPr>
          <p:cNvSpPr>
            <a:spLocks noGrp="1"/>
          </p:cNvSpPr>
          <p:nvPr>
            <p:ph type="sldNum" sz="quarter" idx="12"/>
          </p:nvPr>
        </p:nvSpPr>
        <p:spPr/>
        <p:txBody>
          <a:bodyPr/>
          <a:lstStyle/>
          <a:p>
            <a:fld id="{98D6F9DD-0CCA-481D-BB1D-81C22AAA8B77}" type="slidenum">
              <a:rPr lang="en-GB" smtClean="0"/>
              <a:t>‹#›</a:t>
            </a:fld>
            <a:endParaRPr lang="en-GB" dirty="0"/>
          </a:p>
        </p:txBody>
      </p:sp>
    </p:spTree>
    <p:extLst>
      <p:ext uri="{BB962C8B-B14F-4D97-AF65-F5344CB8AC3E}">
        <p14:creationId xmlns:p14="http://schemas.microsoft.com/office/powerpoint/2010/main" val="37443248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9E5636-F81B-46E0-BBC5-4C7622D8480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EDA9327-B427-46B6-9D8F-A77ADA297B3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46E6868B-ECC8-4CDA-A5AD-BB7301BB70C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7C8963EE-EE3F-4794-9B60-2B7BA5D25B93}"/>
              </a:ext>
            </a:extLst>
          </p:cNvPr>
          <p:cNvSpPr>
            <a:spLocks noGrp="1"/>
          </p:cNvSpPr>
          <p:nvPr>
            <p:ph type="dt" sz="half" idx="10"/>
          </p:nvPr>
        </p:nvSpPr>
        <p:spPr/>
        <p:txBody>
          <a:bodyPr/>
          <a:lstStyle/>
          <a:p>
            <a:fld id="{FD5921C1-13D7-4685-86F9-FFA742A5ECDA}" type="datetimeFigureOut">
              <a:rPr lang="en-GB" smtClean="0"/>
              <a:t>18/10/2026</a:t>
            </a:fld>
            <a:endParaRPr lang="en-GB" dirty="0"/>
          </a:p>
        </p:txBody>
      </p:sp>
      <p:sp>
        <p:nvSpPr>
          <p:cNvPr id="6" name="Footer Placeholder 5">
            <a:extLst>
              <a:ext uri="{FF2B5EF4-FFF2-40B4-BE49-F238E27FC236}">
                <a16:creationId xmlns:a16="http://schemas.microsoft.com/office/drawing/2014/main" id="{DAE48FE2-C584-4318-A875-6328B5736C44}"/>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400AC2EA-5B1C-4DD6-8E2E-42B2BAB80A84}"/>
              </a:ext>
            </a:extLst>
          </p:cNvPr>
          <p:cNvSpPr>
            <a:spLocks noGrp="1"/>
          </p:cNvSpPr>
          <p:nvPr>
            <p:ph type="sldNum" sz="quarter" idx="12"/>
          </p:nvPr>
        </p:nvSpPr>
        <p:spPr/>
        <p:txBody>
          <a:bodyPr/>
          <a:lstStyle/>
          <a:p>
            <a:fld id="{98D6F9DD-0CCA-481D-BB1D-81C22AAA8B77}" type="slidenum">
              <a:rPr lang="en-GB" smtClean="0"/>
              <a:t>‹#›</a:t>
            </a:fld>
            <a:endParaRPr lang="en-GB" dirty="0"/>
          </a:p>
        </p:txBody>
      </p:sp>
    </p:spTree>
    <p:extLst>
      <p:ext uri="{BB962C8B-B14F-4D97-AF65-F5344CB8AC3E}">
        <p14:creationId xmlns:p14="http://schemas.microsoft.com/office/powerpoint/2010/main" val="17025250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9AB6F9-961B-45E5-88BA-F04B385B64DC}"/>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3BCA4430-6066-4489-AD88-139F1E02B69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67AFBF5-17A8-43AC-AE8D-01C68AE4B9A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44D60199-417A-4B69-BB72-137D7CFB765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3BB826C-4876-4739-9DBA-A7738CCB938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785755AC-C5A9-4F44-8293-288DBF0850BD}"/>
              </a:ext>
            </a:extLst>
          </p:cNvPr>
          <p:cNvSpPr>
            <a:spLocks noGrp="1"/>
          </p:cNvSpPr>
          <p:nvPr>
            <p:ph type="dt" sz="half" idx="10"/>
          </p:nvPr>
        </p:nvSpPr>
        <p:spPr/>
        <p:txBody>
          <a:bodyPr/>
          <a:lstStyle/>
          <a:p>
            <a:fld id="{FD5921C1-13D7-4685-86F9-FFA742A5ECDA}" type="datetimeFigureOut">
              <a:rPr lang="en-GB" smtClean="0"/>
              <a:t>18/10/2026</a:t>
            </a:fld>
            <a:endParaRPr lang="en-GB" dirty="0"/>
          </a:p>
        </p:txBody>
      </p:sp>
      <p:sp>
        <p:nvSpPr>
          <p:cNvPr id="8" name="Footer Placeholder 7">
            <a:extLst>
              <a:ext uri="{FF2B5EF4-FFF2-40B4-BE49-F238E27FC236}">
                <a16:creationId xmlns:a16="http://schemas.microsoft.com/office/drawing/2014/main" id="{1A34718A-7C2C-4187-90DF-276947668850}"/>
              </a:ext>
            </a:extLst>
          </p:cNvPr>
          <p:cNvSpPr>
            <a:spLocks noGrp="1"/>
          </p:cNvSpPr>
          <p:nvPr>
            <p:ph type="ftr" sz="quarter" idx="11"/>
          </p:nvPr>
        </p:nvSpPr>
        <p:spPr/>
        <p:txBody>
          <a:bodyPr/>
          <a:lstStyle/>
          <a:p>
            <a:endParaRPr lang="en-GB" dirty="0"/>
          </a:p>
        </p:txBody>
      </p:sp>
      <p:sp>
        <p:nvSpPr>
          <p:cNvPr id="9" name="Slide Number Placeholder 8">
            <a:extLst>
              <a:ext uri="{FF2B5EF4-FFF2-40B4-BE49-F238E27FC236}">
                <a16:creationId xmlns:a16="http://schemas.microsoft.com/office/drawing/2014/main" id="{3EF16CEA-E5DC-4C63-B4C9-00A3DF03988A}"/>
              </a:ext>
            </a:extLst>
          </p:cNvPr>
          <p:cNvSpPr>
            <a:spLocks noGrp="1"/>
          </p:cNvSpPr>
          <p:nvPr>
            <p:ph type="sldNum" sz="quarter" idx="12"/>
          </p:nvPr>
        </p:nvSpPr>
        <p:spPr/>
        <p:txBody>
          <a:bodyPr/>
          <a:lstStyle/>
          <a:p>
            <a:fld id="{98D6F9DD-0CCA-481D-BB1D-81C22AAA8B77}" type="slidenum">
              <a:rPr lang="en-GB" smtClean="0"/>
              <a:t>‹#›</a:t>
            </a:fld>
            <a:endParaRPr lang="en-GB" dirty="0"/>
          </a:p>
        </p:txBody>
      </p:sp>
    </p:spTree>
    <p:extLst>
      <p:ext uri="{BB962C8B-B14F-4D97-AF65-F5344CB8AC3E}">
        <p14:creationId xmlns:p14="http://schemas.microsoft.com/office/powerpoint/2010/main" val="27009331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97CDDD-D108-401E-98D4-C40EACD9F4F2}"/>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9971AB15-D66B-4830-AD85-A3F8979C90C0}"/>
              </a:ext>
            </a:extLst>
          </p:cNvPr>
          <p:cNvSpPr>
            <a:spLocks noGrp="1"/>
          </p:cNvSpPr>
          <p:nvPr>
            <p:ph type="dt" sz="half" idx="10"/>
          </p:nvPr>
        </p:nvSpPr>
        <p:spPr/>
        <p:txBody>
          <a:bodyPr/>
          <a:lstStyle/>
          <a:p>
            <a:fld id="{FD5921C1-13D7-4685-86F9-FFA742A5ECDA}" type="datetimeFigureOut">
              <a:rPr lang="en-GB" smtClean="0"/>
              <a:t>18/10/2026</a:t>
            </a:fld>
            <a:endParaRPr lang="en-GB" dirty="0"/>
          </a:p>
        </p:txBody>
      </p:sp>
      <p:sp>
        <p:nvSpPr>
          <p:cNvPr id="4" name="Footer Placeholder 3">
            <a:extLst>
              <a:ext uri="{FF2B5EF4-FFF2-40B4-BE49-F238E27FC236}">
                <a16:creationId xmlns:a16="http://schemas.microsoft.com/office/drawing/2014/main" id="{46802735-F578-43B9-82C8-3314943C233E}"/>
              </a:ext>
            </a:extLst>
          </p:cNvPr>
          <p:cNvSpPr>
            <a:spLocks noGrp="1"/>
          </p:cNvSpPr>
          <p:nvPr>
            <p:ph type="ftr" sz="quarter" idx="11"/>
          </p:nvPr>
        </p:nvSpPr>
        <p:spPr/>
        <p:txBody>
          <a:bodyPr/>
          <a:lstStyle/>
          <a:p>
            <a:endParaRPr lang="en-GB" dirty="0"/>
          </a:p>
        </p:txBody>
      </p:sp>
      <p:sp>
        <p:nvSpPr>
          <p:cNvPr id="5" name="Slide Number Placeholder 4">
            <a:extLst>
              <a:ext uri="{FF2B5EF4-FFF2-40B4-BE49-F238E27FC236}">
                <a16:creationId xmlns:a16="http://schemas.microsoft.com/office/drawing/2014/main" id="{6EFCCD08-81DF-43AE-94F9-4CBE9A588F66}"/>
              </a:ext>
            </a:extLst>
          </p:cNvPr>
          <p:cNvSpPr>
            <a:spLocks noGrp="1"/>
          </p:cNvSpPr>
          <p:nvPr>
            <p:ph type="sldNum" sz="quarter" idx="12"/>
          </p:nvPr>
        </p:nvSpPr>
        <p:spPr/>
        <p:txBody>
          <a:bodyPr/>
          <a:lstStyle/>
          <a:p>
            <a:fld id="{98D6F9DD-0CCA-481D-BB1D-81C22AAA8B77}" type="slidenum">
              <a:rPr lang="en-GB" smtClean="0"/>
              <a:t>‹#›</a:t>
            </a:fld>
            <a:endParaRPr lang="en-GB" dirty="0"/>
          </a:p>
        </p:txBody>
      </p:sp>
    </p:spTree>
    <p:extLst>
      <p:ext uri="{BB962C8B-B14F-4D97-AF65-F5344CB8AC3E}">
        <p14:creationId xmlns:p14="http://schemas.microsoft.com/office/powerpoint/2010/main" val="117098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E45E32D-0E40-49BE-86D7-E2944F9B5834}"/>
              </a:ext>
            </a:extLst>
          </p:cNvPr>
          <p:cNvSpPr>
            <a:spLocks noGrp="1"/>
          </p:cNvSpPr>
          <p:nvPr>
            <p:ph type="dt" sz="half" idx="10"/>
          </p:nvPr>
        </p:nvSpPr>
        <p:spPr/>
        <p:txBody>
          <a:bodyPr/>
          <a:lstStyle/>
          <a:p>
            <a:fld id="{FD5921C1-13D7-4685-86F9-FFA742A5ECDA}" type="datetimeFigureOut">
              <a:rPr lang="en-GB" smtClean="0"/>
              <a:t>18/10/2026</a:t>
            </a:fld>
            <a:endParaRPr lang="en-GB" dirty="0"/>
          </a:p>
        </p:txBody>
      </p:sp>
      <p:sp>
        <p:nvSpPr>
          <p:cNvPr id="3" name="Footer Placeholder 2">
            <a:extLst>
              <a:ext uri="{FF2B5EF4-FFF2-40B4-BE49-F238E27FC236}">
                <a16:creationId xmlns:a16="http://schemas.microsoft.com/office/drawing/2014/main" id="{C9F5567E-D84D-4C6C-B7D1-E7995A49F05F}"/>
              </a:ext>
            </a:extLst>
          </p:cNvPr>
          <p:cNvSpPr>
            <a:spLocks noGrp="1"/>
          </p:cNvSpPr>
          <p:nvPr>
            <p:ph type="ftr" sz="quarter" idx="11"/>
          </p:nvPr>
        </p:nvSpPr>
        <p:spPr/>
        <p:txBody>
          <a:bodyPr/>
          <a:lstStyle/>
          <a:p>
            <a:endParaRPr lang="en-GB" dirty="0"/>
          </a:p>
        </p:txBody>
      </p:sp>
      <p:sp>
        <p:nvSpPr>
          <p:cNvPr id="4" name="Slide Number Placeholder 3">
            <a:extLst>
              <a:ext uri="{FF2B5EF4-FFF2-40B4-BE49-F238E27FC236}">
                <a16:creationId xmlns:a16="http://schemas.microsoft.com/office/drawing/2014/main" id="{028CAA90-C88C-487C-9710-2A552987F6B1}"/>
              </a:ext>
            </a:extLst>
          </p:cNvPr>
          <p:cNvSpPr>
            <a:spLocks noGrp="1"/>
          </p:cNvSpPr>
          <p:nvPr>
            <p:ph type="sldNum" sz="quarter" idx="12"/>
          </p:nvPr>
        </p:nvSpPr>
        <p:spPr/>
        <p:txBody>
          <a:bodyPr/>
          <a:lstStyle/>
          <a:p>
            <a:fld id="{98D6F9DD-0CCA-481D-BB1D-81C22AAA8B77}" type="slidenum">
              <a:rPr lang="en-GB" smtClean="0"/>
              <a:t>‹#›</a:t>
            </a:fld>
            <a:endParaRPr lang="en-GB" dirty="0"/>
          </a:p>
        </p:txBody>
      </p:sp>
    </p:spTree>
    <p:extLst>
      <p:ext uri="{BB962C8B-B14F-4D97-AF65-F5344CB8AC3E}">
        <p14:creationId xmlns:p14="http://schemas.microsoft.com/office/powerpoint/2010/main" val="21791615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F7D3E1-C568-4D7D-8D51-FBB1730AA83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67BDB9F3-713A-4B84-B85E-48755F8FAF7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386F611D-3C33-44F1-BC32-FB30E0CEDCC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849FB82-989C-48C7-B3A4-71F28E7787D2}"/>
              </a:ext>
            </a:extLst>
          </p:cNvPr>
          <p:cNvSpPr>
            <a:spLocks noGrp="1"/>
          </p:cNvSpPr>
          <p:nvPr>
            <p:ph type="dt" sz="half" idx="10"/>
          </p:nvPr>
        </p:nvSpPr>
        <p:spPr/>
        <p:txBody>
          <a:bodyPr/>
          <a:lstStyle/>
          <a:p>
            <a:fld id="{FD5921C1-13D7-4685-86F9-FFA742A5ECDA}" type="datetimeFigureOut">
              <a:rPr lang="en-GB" smtClean="0"/>
              <a:t>18/10/2026</a:t>
            </a:fld>
            <a:endParaRPr lang="en-GB" dirty="0"/>
          </a:p>
        </p:txBody>
      </p:sp>
      <p:sp>
        <p:nvSpPr>
          <p:cNvPr id="6" name="Footer Placeholder 5">
            <a:extLst>
              <a:ext uri="{FF2B5EF4-FFF2-40B4-BE49-F238E27FC236}">
                <a16:creationId xmlns:a16="http://schemas.microsoft.com/office/drawing/2014/main" id="{30F78D7E-BB96-4479-8223-A9B98146FEFC}"/>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BFF33737-D1C0-4D14-8446-EAAA50C09201}"/>
              </a:ext>
            </a:extLst>
          </p:cNvPr>
          <p:cNvSpPr>
            <a:spLocks noGrp="1"/>
          </p:cNvSpPr>
          <p:nvPr>
            <p:ph type="sldNum" sz="quarter" idx="12"/>
          </p:nvPr>
        </p:nvSpPr>
        <p:spPr/>
        <p:txBody>
          <a:bodyPr/>
          <a:lstStyle/>
          <a:p>
            <a:fld id="{98D6F9DD-0CCA-481D-BB1D-81C22AAA8B77}" type="slidenum">
              <a:rPr lang="en-GB" smtClean="0"/>
              <a:t>‹#›</a:t>
            </a:fld>
            <a:endParaRPr lang="en-GB" dirty="0"/>
          </a:p>
        </p:txBody>
      </p:sp>
    </p:spTree>
    <p:extLst>
      <p:ext uri="{BB962C8B-B14F-4D97-AF65-F5344CB8AC3E}">
        <p14:creationId xmlns:p14="http://schemas.microsoft.com/office/powerpoint/2010/main" val="947824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AAAC2-23F4-43D0-8F55-387A51D2241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1D8DEB7B-DB21-4338-9BA7-D12CBFE30EF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a:extLst>
              <a:ext uri="{FF2B5EF4-FFF2-40B4-BE49-F238E27FC236}">
                <a16:creationId xmlns:a16="http://schemas.microsoft.com/office/drawing/2014/main" id="{B6B06678-E0F3-4805-8D0C-557D513E1E5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5D57E1E-CEB6-4A6E-8625-4C66C4D25F55}"/>
              </a:ext>
            </a:extLst>
          </p:cNvPr>
          <p:cNvSpPr>
            <a:spLocks noGrp="1"/>
          </p:cNvSpPr>
          <p:nvPr>
            <p:ph type="dt" sz="half" idx="10"/>
          </p:nvPr>
        </p:nvSpPr>
        <p:spPr/>
        <p:txBody>
          <a:bodyPr/>
          <a:lstStyle/>
          <a:p>
            <a:fld id="{FD5921C1-13D7-4685-86F9-FFA742A5ECDA}" type="datetimeFigureOut">
              <a:rPr lang="en-GB" smtClean="0"/>
              <a:t>18/10/2026</a:t>
            </a:fld>
            <a:endParaRPr lang="en-GB" dirty="0"/>
          </a:p>
        </p:txBody>
      </p:sp>
      <p:sp>
        <p:nvSpPr>
          <p:cNvPr id="6" name="Footer Placeholder 5">
            <a:extLst>
              <a:ext uri="{FF2B5EF4-FFF2-40B4-BE49-F238E27FC236}">
                <a16:creationId xmlns:a16="http://schemas.microsoft.com/office/drawing/2014/main" id="{5438683E-F808-4A7F-8311-365A8ABF8BD5}"/>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AD32A1E2-CD86-4E48-9ED7-16A3594E49AA}"/>
              </a:ext>
            </a:extLst>
          </p:cNvPr>
          <p:cNvSpPr>
            <a:spLocks noGrp="1"/>
          </p:cNvSpPr>
          <p:nvPr>
            <p:ph type="sldNum" sz="quarter" idx="12"/>
          </p:nvPr>
        </p:nvSpPr>
        <p:spPr/>
        <p:txBody>
          <a:bodyPr/>
          <a:lstStyle/>
          <a:p>
            <a:fld id="{98D6F9DD-0CCA-481D-BB1D-81C22AAA8B77}" type="slidenum">
              <a:rPr lang="en-GB" smtClean="0"/>
              <a:t>‹#›</a:t>
            </a:fld>
            <a:endParaRPr lang="en-GB" dirty="0"/>
          </a:p>
        </p:txBody>
      </p:sp>
    </p:spTree>
    <p:extLst>
      <p:ext uri="{BB962C8B-B14F-4D97-AF65-F5344CB8AC3E}">
        <p14:creationId xmlns:p14="http://schemas.microsoft.com/office/powerpoint/2010/main" val="9853852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FA0023-1AF1-45EA-998D-0AFDA284468C}"/>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409FCF58-C923-4304-B7F8-5E49053AEE2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41720FA-B0FE-4029-B446-FF270BD2B328}"/>
              </a:ext>
            </a:extLst>
          </p:cNvPr>
          <p:cNvSpPr>
            <a:spLocks noGrp="1"/>
          </p:cNvSpPr>
          <p:nvPr>
            <p:ph type="dt" sz="half" idx="10"/>
          </p:nvPr>
        </p:nvSpPr>
        <p:spPr/>
        <p:txBody>
          <a:bodyPr/>
          <a:lstStyle/>
          <a:p>
            <a:fld id="{FD5921C1-13D7-4685-86F9-FFA742A5ECDA}" type="datetimeFigureOut">
              <a:rPr lang="en-GB" smtClean="0"/>
              <a:t>18/10/2026</a:t>
            </a:fld>
            <a:endParaRPr lang="en-GB" dirty="0"/>
          </a:p>
        </p:txBody>
      </p:sp>
      <p:sp>
        <p:nvSpPr>
          <p:cNvPr id="5" name="Footer Placeholder 4">
            <a:extLst>
              <a:ext uri="{FF2B5EF4-FFF2-40B4-BE49-F238E27FC236}">
                <a16:creationId xmlns:a16="http://schemas.microsoft.com/office/drawing/2014/main" id="{24B001BD-6B34-415A-BABD-3298FEAD1D7E}"/>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44F20EC0-342C-4E8B-B058-6859B665FC72}"/>
              </a:ext>
            </a:extLst>
          </p:cNvPr>
          <p:cNvSpPr>
            <a:spLocks noGrp="1"/>
          </p:cNvSpPr>
          <p:nvPr>
            <p:ph type="sldNum" sz="quarter" idx="12"/>
          </p:nvPr>
        </p:nvSpPr>
        <p:spPr/>
        <p:txBody>
          <a:bodyPr/>
          <a:lstStyle/>
          <a:p>
            <a:fld id="{98D6F9DD-0CCA-481D-BB1D-81C22AAA8B77}" type="slidenum">
              <a:rPr lang="en-GB" smtClean="0"/>
              <a:t>‹#›</a:t>
            </a:fld>
            <a:endParaRPr lang="en-GB" dirty="0"/>
          </a:p>
        </p:txBody>
      </p:sp>
    </p:spTree>
    <p:extLst>
      <p:ext uri="{BB962C8B-B14F-4D97-AF65-F5344CB8AC3E}">
        <p14:creationId xmlns:p14="http://schemas.microsoft.com/office/powerpoint/2010/main" val="37886239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953AD18-FCFF-49F7-9B47-886C6EE7662B}"/>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1BD672D4-7902-4756-B4A2-A2A0E46EF9A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4FB9BB1-E6D2-43D7-8B46-86FF09E7C26B}"/>
              </a:ext>
            </a:extLst>
          </p:cNvPr>
          <p:cNvSpPr>
            <a:spLocks noGrp="1"/>
          </p:cNvSpPr>
          <p:nvPr>
            <p:ph type="dt" sz="half" idx="10"/>
          </p:nvPr>
        </p:nvSpPr>
        <p:spPr/>
        <p:txBody>
          <a:bodyPr/>
          <a:lstStyle/>
          <a:p>
            <a:fld id="{FD5921C1-13D7-4685-86F9-FFA742A5ECDA}" type="datetimeFigureOut">
              <a:rPr lang="en-GB" smtClean="0"/>
              <a:t>18/10/2026</a:t>
            </a:fld>
            <a:endParaRPr lang="en-GB" dirty="0"/>
          </a:p>
        </p:txBody>
      </p:sp>
      <p:sp>
        <p:nvSpPr>
          <p:cNvPr id="5" name="Footer Placeholder 4">
            <a:extLst>
              <a:ext uri="{FF2B5EF4-FFF2-40B4-BE49-F238E27FC236}">
                <a16:creationId xmlns:a16="http://schemas.microsoft.com/office/drawing/2014/main" id="{747AF2A6-D178-4E72-845A-03DD45DF855E}"/>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AB6CF52F-383D-4A0E-BCD3-7763E9924392}"/>
              </a:ext>
            </a:extLst>
          </p:cNvPr>
          <p:cNvSpPr>
            <a:spLocks noGrp="1"/>
          </p:cNvSpPr>
          <p:nvPr>
            <p:ph type="sldNum" sz="quarter" idx="12"/>
          </p:nvPr>
        </p:nvSpPr>
        <p:spPr/>
        <p:txBody>
          <a:bodyPr/>
          <a:lstStyle/>
          <a:p>
            <a:fld id="{98D6F9DD-0CCA-481D-BB1D-81C22AAA8B77}" type="slidenum">
              <a:rPr lang="en-GB" smtClean="0"/>
              <a:t>‹#›</a:t>
            </a:fld>
            <a:endParaRPr lang="en-GB" dirty="0"/>
          </a:p>
        </p:txBody>
      </p:sp>
    </p:spTree>
    <p:extLst>
      <p:ext uri="{BB962C8B-B14F-4D97-AF65-F5344CB8AC3E}">
        <p14:creationId xmlns:p14="http://schemas.microsoft.com/office/powerpoint/2010/main" val="21284560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CCFF99"/>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68F5395-1A40-4FD8-B403-4F1F2D88F64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34A108D8-BBE5-4CA2-A827-50DA7D3A520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4D592F5-F09B-40C5-B0BF-9FB5F3B4230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D5921C1-13D7-4685-86F9-FFA742A5ECDA}" type="datetimeFigureOut">
              <a:rPr lang="en-GB" smtClean="0"/>
              <a:t>18/10/2026</a:t>
            </a:fld>
            <a:endParaRPr lang="en-GB" dirty="0"/>
          </a:p>
        </p:txBody>
      </p:sp>
      <p:sp>
        <p:nvSpPr>
          <p:cNvPr id="5" name="Footer Placeholder 4">
            <a:extLst>
              <a:ext uri="{FF2B5EF4-FFF2-40B4-BE49-F238E27FC236}">
                <a16:creationId xmlns:a16="http://schemas.microsoft.com/office/drawing/2014/main" id="{FB8B1164-0E5C-418C-8E7B-A06D2C3CA3A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a:extLst>
              <a:ext uri="{FF2B5EF4-FFF2-40B4-BE49-F238E27FC236}">
                <a16:creationId xmlns:a16="http://schemas.microsoft.com/office/drawing/2014/main" id="{2CA68112-58A7-4844-903E-3C91AE5FC15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8D6F9DD-0CCA-481D-BB1D-81C22AAA8B77}" type="slidenum">
              <a:rPr lang="en-GB" smtClean="0"/>
              <a:t>‹#›</a:t>
            </a:fld>
            <a:endParaRPr lang="en-GB" dirty="0"/>
          </a:p>
        </p:txBody>
      </p:sp>
    </p:spTree>
    <p:extLst>
      <p:ext uri="{BB962C8B-B14F-4D97-AF65-F5344CB8AC3E}">
        <p14:creationId xmlns:p14="http://schemas.microsoft.com/office/powerpoint/2010/main" val="11672595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hyperlink" Target="https://freesvg.org/shiny-red-pencil" TargetMode="External"/><Relationship Id="rId2"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hyperlink" Target="https://freepngimg.com/png/37689-pencil" TargetMode="External"/><Relationship Id="rId5" Type="http://schemas.openxmlformats.org/officeDocument/2006/relationships/image" Target="../media/image12.png"/><Relationship Id="rId4" Type="http://schemas.openxmlformats.org/officeDocument/2006/relationships/image" Target="../media/image11.png"/></Relationships>
</file>

<file path=ppt/slides/_rels/slide2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5">
            <a:lumMod val="60000"/>
            <a:lumOff val="40000"/>
          </a:schemeClr>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19C3096-36A0-438E-A686-4C6355F6108C}"/>
              </a:ext>
            </a:extLst>
          </p:cNvPr>
          <p:cNvSpPr/>
          <p:nvPr/>
        </p:nvSpPr>
        <p:spPr>
          <a:xfrm>
            <a:off x="1361872" y="728138"/>
            <a:ext cx="9503924" cy="4708981"/>
          </a:xfrm>
          <a:prstGeom prst="rect">
            <a:avLst/>
          </a:prstGeom>
        </p:spPr>
        <p:txBody>
          <a:bodyPr wrap="square">
            <a:spAutoFit/>
          </a:bodyPr>
          <a:lstStyle/>
          <a:p>
            <a:pPr algn="ctr"/>
            <a:r>
              <a:rPr lang="en-GB" sz="6000" b="1" dirty="0">
                <a:solidFill>
                  <a:srgbClr val="0000FF"/>
                </a:solidFill>
                <a:latin typeface="Poppins" panose="00000500000000000000" pitchFamily="2" charset="0"/>
                <a:cs typeface="Poppins" panose="00000500000000000000" pitchFamily="2" charset="0"/>
              </a:rPr>
              <a:t>Welcome to East Park Primary School</a:t>
            </a:r>
          </a:p>
          <a:p>
            <a:pPr algn="ctr"/>
            <a:endParaRPr lang="en-GB" sz="6000" b="1" dirty="0">
              <a:solidFill>
                <a:srgbClr val="0000FF"/>
              </a:solidFill>
              <a:latin typeface="Poppins" panose="00000500000000000000" pitchFamily="2" charset="0"/>
              <a:cs typeface="Poppins" panose="00000500000000000000" pitchFamily="2" charset="0"/>
            </a:endParaRPr>
          </a:p>
          <a:p>
            <a:pPr algn="ctr"/>
            <a:r>
              <a:rPr lang="en-GB" sz="6000" b="1" dirty="0">
                <a:solidFill>
                  <a:srgbClr val="0000FF"/>
                </a:solidFill>
                <a:latin typeface="Poppins" panose="00000500000000000000" pitchFamily="2" charset="0"/>
                <a:cs typeface="Poppins" panose="00000500000000000000" pitchFamily="2" charset="0"/>
              </a:rPr>
              <a:t>Early Years - FS2</a:t>
            </a:r>
          </a:p>
          <a:p>
            <a:endParaRPr lang="en-GB" sz="6000" dirty="0">
              <a:solidFill>
                <a:srgbClr val="0000FF"/>
              </a:solidFill>
              <a:latin typeface="Comic Sans MS" panose="030F0702030302020204" pitchFamily="66" charset="0"/>
            </a:endParaRPr>
          </a:p>
        </p:txBody>
      </p:sp>
      <p:pic>
        <p:nvPicPr>
          <p:cNvPr id="2" name="Picture 1">
            <a:extLst>
              <a:ext uri="{FF2B5EF4-FFF2-40B4-BE49-F238E27FC236}">
                <a16:creationId xmlns:a16="http://schemas.microsoft.com/office/drawing/2014/main" id="{8E2CD149-696F-45CC-ACE1-ABBA09D51107}"/>
              </a:ext>
            </a:extLst>
          </p:cNvPr>
          <p:cNvPicPr>
            <a:picLocks noChangeAspect="1"/>
          </p:cNvPicPr>
          <p:nvPr/>
        </p:nvPicPr>
        <p:blipFill>
          <a:blip r:embed="rId2"/>
          <a:stretch>
            <a:fillRect/>
          </a:stretch>
        </p:blipFill>
        <p:spPr>
          <a:xfrm>
            <a:off x="3688335" y="4600575"/>
            <a:ext cx="5023933" cy="2092055"/>
          </a:xfrm>
          <a:prstGeom prst="rect">
            <a:avLst/>
          </a:prstGeom>
        </p:spPr>
      </p:pic>
    </p:spTree>
    <p:extLst>
      <p:ext uri="{BB962C8B-B14F-4D97-AF65-F5344CB8AC3E}">
        <p14:creationId xmlns:p14="http://schemas.microsoft.com/office/powerpoint/2010/main" val="30761559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5">
            <a:lumMod val="60000"/>
            <a:lumOff val="40000"/>
          </a:schemeClr>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19C3096-36A0-438E-A686-4C6355F6108C}"/>
              </a:ext>
            </a:extLst>
          </p:cNvPr>
          <p:cNvSpPr/>
          <p:nvPr/>
        </p:nvSpPr>
        <p:spPr>
          <a:xfrm>
            <a:off x="2013625" y="569146"/>
            <a:ext cx="9945846" cy="769441"/>
          </a:xfrm>
          <a:prstGeom prst="rect">
            <a:avLst/>
          </a:prstGeom>
        </p:spPr>
        <p:txBody>
          <a:bodyPr wrap="square">
            <a:spAutoFit/>
          </a:bodyPr>
          <a:lstStyle/>
          <a:p>
            <a:pPr algn="ctr"/>
            <a:r>
              <a:rPr lang="en-GB" sz="4400" b="1" dirty="0">
                <a:solidFill>
                  <a:srgbClr val="0000FF"/>
                </a:solidFill>
                <a:latin typeface="Poppins" panose="00000500000000000000" pitchFamily="2" charset="0"/>
                <a:cs typeface="Poppins" panose="00000500000000000000" pitchFamily="2" charset="0"/>
              </a:rPr>
              <a:t>Whole School Values &amp; Behaviour</a:t>
            </a:r>
          </a:p>
        </p:txBody>
      </p:sp>
      <p:pic>
        <p:nvPicPr>
          <p:cNvPr id="2" name="Picture 1">
            <a:extLst>
              <a:ext uri="{FF2B5EF4-FFF2-40B4-BE49-F238E27FC236}">
                <a16:creationId xmlns:a16="http://schemas.microsoft.com/office/drawing/2014/main" id="{8E2CD149-696F-45CC-ACE1-ABBA09D51107}"/>
              </a:ext>
            </a:extLst>
          </p:cNvPr>
          <p:cNvPicPr>
            <a:picLocks noChangeAspect="1"/>
          </p:cNvPicPr>
          <p:nvPr/>
        </p:nvPicPr>
        <p:blipFill rotWithShape="1">
          <a:blip r:embed="rId2"/>
          <a:srcRect l="3463" t="8376" r="61050" b="8866"/>
          <a:stretch/>
        </p:blipFill>
        <p:spPr>
          <a:xfrm>
            <a:off x="408562" y="259548"/>
            <a:ext cx="1429966" cy="1388638"/>
          </a:xfrm>
          <a:prstGeom prst="rect">
            <a:avLst/>
          </a:prstGeom>
        </p:spPr>
      </p:pic>
      <p:sp>
        <p:nvSpPr>
          <p:cNvPr id="4" name="TextBox 3">
            <a:extLst>
              <a:ext uri="{FF2B5EF4-FFF2-40B4-BE49-F238E27FC236}">
                <a16:creationId xmlns:a16="http://schemas.microsoft.com/office/drawing/2014/main" id="{726F30DA-E475-4979-8086-AF635457FBB9}"/>
              </a:ext>
            </a:extLst>
          </p:cNvPr>
          <p:cNvSpPr txBox="1"/>
          <p:nvPr/>
        </p:nvSpPr>
        <p:spPr>
          <a:xfrm>
            <a:off x="232528" y="1804630"/>
            <a:ext cx="11726943" cy="4893647"/>
          </a:xfrm>
          <a:prstGeom prst="rect">
            <a:avLst/>
          </a:prstGeom>
          <a:noFill/>
        </p:spPr>
        <p:txBody>
          <a:bodyPr wrap="square" rtlCol="0">
            <a:spAutoFit/>
          </a:bodyPr>
          <a:lstStyle/>
          <a:p>
            <a:r>
              <a:rPr lang="en-GB" sz="2400" dirty="0">
                <a:latin typeface="Poppins" panose="00000500000000000000" pitchFamily="2" charset="0"/>
                <a:cs typeface="Poppins" panose="00000500000000000000" pitchFamily="2" charset="0"/>
              </a:rPr>
              <a:t>Our school values are: </a:t>
            </a:r>
            <a:r>
              <a:rPr lang="en-GB" sz="2400" b="1" dirty="0">
                <a:latin typeface="Poppins" panose="00000500000000000000" pitchFamily="2" charset="0"/>
                <a:cs typeface="Poppins" panose="00000500000000000000" pitchFamily="2" charset="0"/>
              </a:rPr>
              <a:t>Respect   Grow   Believe   Achieve   Together</a:t>
            </a:r>
          </a:p>
          <a:p>
            <a:endParaRPr lang="en-GB" sz="2400" dirty="0">
              <a:latin typeface="Poppins" panose="00000500000000000000" pitchFamily="2" charset="0"/>
              <a:cs typeface="Poppins" panose="00000500000000000000" pitchFamily="2" charset="0"/>
            </a:endParaRPr>
          </a:p>
          <a:p>
            <a:r>
              <a:rPr lang="en-GB" sz="2400" dirty="0">
                <a:latin typeface="Poppins" panose="00000500000000000000" pitchFamily="2" charset="0"/>
                <a:cs typeface="Poppins" panose="00000500000000000000" pitchFamily="2" charset="0"/>
              </a:rPr>
              <a:t>We approach behaviour using the 3 P’s – </a:t>
            </a:r>
            <a:r>
              <a:rPr lang="en-GB" sz="2400" b="1" dirty="0">
                <a:latin typeface="Poppins" panose="00000500000000000000" pitchFamily="2" charset="0"/>
                <a:cs typeface="Poppins" panose="00000500000000000000" pitchFamily="2" charset="0"/>
              </a:rPr>
              <a:t>Polite, Prepared &amp; Proud.</a:t>
            </a:r>
          </a:p>
          <a:p>
            <a:endParaRPr lang="en-GB" sz="2400" dirty="0">
              <a:latin typeface="Poppins" panose="00000500000000000000" pitchFamily="2" charset="0"/>
              <a:cs typeface="Poppins" panose="00000500000000000000" pitchFamily="2" charset="0"/>
            </a:endParaRPr>
          </a:p>
          <a:p>
            <a:r>
              <a:rPr lang="en-GB" sz="2400" dirty="0">
                <a:latin typeface="Poppins" panose="00000500000000000000" pitchFamily="2" charset="0"/>
                <a:cs typeface="Poppins" panose="00000500000000000000" pitchFamily="2" charset="0"/>
              </a:rPr>
              <a:t>We celebrate ‘Good to be Green’ &amp; ‘Great to be Gold’ behaviour.</a:t>
            </a:r>
          </a:p>
          <a:p>
            <a:endParaRPr lang="en-GB" sz="2400" dirty="0">
              <a:latin typeface="Poppins" panose="00000500000000000000" pitchFamily="2" charset="0"/>
              <a:cs typeface="Poppins" panose="00000500000000000000" pitchFamily="2" charset="0"/>
            </a:endParaRPr>
          </a:p>
          <a:p>
            <a:r>
              <a:rPr lang="en-GB" sz="2400" dirty="0">
                <a:latin typeface="Poppins" panose="00000500000000000000" pitchFamily="2" charset="0"/>
                <a:cs typeface="Poppins" panose="00000500000000000000" pitchFamily="2" charset="0"/>
              </a:rPr>
              <a:t>We establish clear routines and have high expectations for all learners – every classroom uses a visual timetable. </a:t>
            </a:r>
          </a:p>
          <a:p>
            <a:endParaRPr lang="en-GB" sz="2400" dirty="0">
              <a:latin typeface="Poppins" panose="00000500000000000000" pitchFamily="2" charset="0"/>
              <a:cs typeface="Poppins" panose="00000500000000000000" pitchFamily="2" charset="0"/>
            </a:endParaRPr>
          </a:p>
          <a:p>
            <a:r>
              <a:rPr lang="en-GB" sz="2400" dirty="0">
                <a:latin typeface="Poppins" panose="00000500000000000000" pitchFamily="2" charset="0"/>
                <a:cs typeface="Poppins" panose="00000500000000000000" pitchFamily="2" charset="0"/>
              </a:rPr>
              <a:t>We teach a carefully planned curriculum - Knowledge &amp; Skills </a:t>
            </a:r>
          </a:p>
          <a:p>
            <a:endParaRPr lang="en-GB" sz="2400" dirty="0">
              <a:latin typeface="Poppins" panose="00000500000000000000" pitchFamily="2" charset="0"/>
              <a:cs typeface="Poppins" panose="00000500000000000000" pitchFamily="2" charset="0"/>
            </a:endParaRPr>
          </a:p>
          <a:p>
            <a:r>
              <a:rPr lang="en-GB" sz="2400" dirty="0">
                <a:latin typeface="Poppins" panose="00000500000000000000" pitchFamily="2" charset="0"/>
                <a:cs typeface="Poppins" panose="00000500000000000000" pitchFamily="2" charset="0"/>
              </a:rPr>
              <a:t>We support emotional intelligence through PSHE (Jigsaw), Unique Umbrella and ELSA interventions for pupil’s needing additional emotional support </a:t>
            </a:r>
            <a:r>
              <a:rPr lang="en-GB" sz="2400" dirty="0">
                <a:latin typeface="Comic Sans MS" panose="030F0702030302020204" pitchFamily="66" charset="0"/>
              </a:rPr>
              <a:t>. </a:t>
            </a:r>
            <a:endParaRPr lang="en-GB" dirty="0"/>
          </a:p>
        </p:txBody>
      </p:sp>
    </p:spTree>
    <p:extLst>
      <p:ext uri="{BB962C8B-B14F-4D97-AF65-F5344CB8AC3E}">
        <p14:creationId xmlns:p14="http://schemas.microsoft.com/office/powerpoint/2010/main" val="21665057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5">
            <a:lumMod val="60000"/>
            <a:lumOff val="40000"/>
          </a:schemeClr>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19C3096-36A0-438E-A686-4C6355F6108C}"/>
              </a:ext>
            </a:extLst>
          </p:cNvPr>
          <p:cNvSpPr/>
          <p:nvPr/>
        </p:nvSpPr>
        <p:spPr>
          <a:xfrm>
            <a:off x="1935803" y="259548"/>
            <a:ext cx="8793805" cy="830997"/>
          </a:xfrm>
          <a:prstGeom prst="rect">
            <a:avLst/>
          </a:prstGeom>
        </p:spPr>
        <p:txBody>
          <a:bodyPr wrap="square">
            <a:spAutoFit/>
          </a:bodyPr>
          <a:lstStyle/>
          <a:p>
            <a:pPr algn="ctr"/>
            <a:r>
              <a:rPr lang="en-GB" sz="4800" b="1" dirty="0">
                <a:solidFill>
                  <a:srgbClr val="0000FF"/>
                </a:solidFill>
                <a:latin typeface="Poppins" panose="00000500000000000000" pitchFamily="2" charset="0"/>
                <a:cs typeface="Poppins" panose="00000500000000000000" pitchFamily="2" charset="0"/>
              </a:rPr>
              <a:t>A Typical Day in FS2</a:t>
            </a:r>
          </a:p>
        </p:txBody>
      </p:sp>
      <p:pic>
        <p:nvPicPr>
          <p:cNvPr id="2" name="Picture 1">
            <a:extLst>
              <a:ext uri="{FF2B5EF4-FFF2-40B4-BE49-F238E27FC236}">
                <a16:creationId xmlns:a16="http://schemas.microsoft.com/office/drawing/2014/main" id="{8E2CD149-696F-45CC-ACE1-ABBA09D51107}"/>
              </a:ext>
            </a:extLst>
          </p:cNvPr>
          <p:cNvPicPr>
            <a:picLocks noChangeAspect="1"/>
          </p:cNvPicPr>
          <p:nvPr/>
        </p:nvPicPr>
        <p:blipFill rotWithShape="1">
          <a:blip r:embed="rId3"/>
          <a:srcRect l="3463" t="8376" r="61050" b="8866"/>
          <a:stretch/>
        </p:blipFill>
        <p:spPr>
          <a:xfrm>
            <a:off x="408562" y="259548"/>
            <a:ext cx="1429966" cy="1388638"/>
          </a:xfrm>
          <a:prstGeom prst="rect">
            <a:avLst/>
          </a:prstGeom>
        </p:spPr>
      </p:pic>
      <p:pic>
        <p:nvPicPr>
          <p:cNvPr id="3" name="Picture 2">
            <a:extLst>
              <a:ext uri="{FF2B5EF4-FFF2-40B4-BE49-F238E27FC236}">
                <a16:creationId xmlns:a16="http://schemas.microsoft.com/office/drawing/2014/main" id="{72A4C94F-030E-4C2B-BCB6-9D083E53A1C0}"/>
              </a:ext>
            </a:extLst>
          </p:cNvPr>
          <p:cNvPicPr>
            <a:picLocks noChangeAspect="1"/>
          </p:cNvPicPr>
          <p:nvPr/>
        </p:nvPicPr>
        <p:blipFill rotWithShape="1">
          <a:blip r:embed="rId4"/>
          <a:srcRect b="6258"/>
          <a:stretch/>
        </p:blipFill>
        <p:spPr>
          <a:xfrm>
            <a:off x="2130879" y="1183314"/>
            <a:ext cx="9429749" cy="5551616"/>
          </a:xfrm>
          <a:prstGeom prst="rect">
            <a:avLst/>
          </a:prstGeom>
        </p:spPr>
      </p:pic>
    </p:spTree>
    <p:extLst>
      <p:ext uri="{BB962C8B-B14F-4D97-AF65-F5344CB8AC3E}">
        <p14:creationId xmlns:p14="http://schemas.microsoft.com/office/powerpoint/2010/main" val="34707048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6830995-42EB-467D-916E-98A03ABB1AAA}"/>
              </a:ext>
            </a:extLst>
          </p:cNvPr>
          <p:cNvSpPr/>
          <p:nvPr/>
        </p:nvSpPr>
        <p:spPr>
          <a:xfrm>
            <a:off x="406243" y="2224266"/>
            <a:ext cx="11490341" cy="4647426"/>
          </a:xfrm>
          <a:prstGeom prst="rect">
            <a:avLst/>
          </a:prstGeom>
        </p:spPr>
        <p:txBody>
          <a:bodyPr wrap="square">
            <a:spAutoFit/>
          </a:bodyPr>
          <a:lstStyle/>
          <a:p>
            <a:pPr marL="342900" indent="-342900">
              <a:buFont typeface="Arial" panose="020B0604020202020204" pitchFamily="34" charset="0"/>
              <a:buChar char="•"/>
            </a:pPr>
            <a:r>
              <a:rPr lang="en-US" altLang="en-US" sz="3000" b="1" dirty="0">
                <a:latin typeface="Poppins" panose="00000500000000000000" pitchFamily="2" charset="0"/>
                <a:cs typeface="Poppins" panose="00000500000000000000" pitchFamily="2" charset="0"/>
              </a:rPr>
              <a:t>Oracy</a:t>
            </a:r>
            <a:r>
              <a:rPr lang="en-US" altLang="en-US" sz="3000" dirty="0">
                <a:latin typeface="Poppins" panose="00000500000000000000" pitchFamily="2" charset="0"/>
                <a:cs typeface="Poppins" panose="00000500000000000000" pitchFamily="2" charset="0"/>
              </a:rPr>
              <a:t> means learning to speak and listen well - sharing thoughts, explaining ideas, asking questions and listening to others.</a:t>
            </a:r>
            <a:r>
              <a:rPr lang="en-GB" sz="3000" b="1" dirty="0">
                <a:latin typeface="Poppins" panose="00000500000000000000" pitchFamily="2" charset="0"/>
                <a:cs typeface="Poppins" panose="00000500000000000000" pitchFamily="2" charset="0"/>
              </a:rPr>
              <a:t> </a:t>
            </a:r>
          </a:p>
          <a:p>
            <a:pPr marL="342900" indent="-342900">
              <a:buFont typeface="Arial" panose="020B0604020202020204" pitchFamily="34" charset="0"/>
              <a:buChar char="•"/>
            </a:pPr>
            <a:r>
              <a:rPr lang="en-GB" sz="3000" b="1" dirty="0">
                <a:latin typeface="Poppins" panose="00000500000000000000" pitchFamily="2" charset="0"/>
                <a:cs typeface="Poppins" panose="00000500000000000000" pitchFamily="2" charset="0"/>
              </a:rPr>
              <a:t>Communication and language </a:t>
            </a:r>
            <a:r>
              <a:rPr lang="en-GB" sz="3000" dirty="0">
                <a:latin typeface="Poppins" panose="00000500000000000000" pitchFamily="2" charset="0"/>
                <a:cs typeface="Poppins" panose="00000500000000000000" pitchFamily="2" charset="0"/>
              </a:rPr>
              <a:t>develop through everyday interactions, play and conversation - not just formal activities.</a:t>
            </a:r>
          </a:p>
          <a:p>
            <a:pPr marL="342900" indent="-342900">
              <a:buFont typeface="Arial" panose="020B0604020202020204" pitchFamily="34" charset="0"/>
              <a:buChar char="•"/>
            </a:pPr>
            <a:r>
              <a:rPr lang="en-GB" sz="3000" b="1" dirty="0">
                <a:latin typeface="Poppins" panose="00000500000000000000" pitchFamily="2" charset="0"/>
                <a:cs typeface="Poppins" panose="00000500000000000000" pitchFamily="2" charset="0"/>
              </a:rPr>
              <a:t>Talking, listening and sharing </a:t>
            </a:r>
            <a:r>
              <a:rPr lang="en-GB" sz="3000" dirty="0">
                <a:latin typeface="Poppins" panose="00000500000000000000" pitchFamily="2" charset="0"/>
                <a:cs typeface="Poppins" panose="00000500000000000000" pitchFamily="2" charset="0"/>
              </a:rPr>
              <a:t>ideas help children develop confidence, build friendships and get ready to learn.</a:t>
            </a:r>
            <a:endParaRPr lang="en-GB" sz="3000" b="1" dirty="0">
              <a:latin typeface="Poppins" panose="00000500000000000000" pitchFamily="2" charset="0"/>
              <a:cs typeface="Poppins" panose="00000500000000000000" pitchFamily="2" charset="0"/>
            </a:endParaRPr>
          </a:p>
          <a:p>
            <a:endParaRPr lang="en-GB" sz="2600" dirty="0">
              <a:latin typeface="Comic Sans MS" panose="030F0702030302020204" pitchFamily="66" charset="0"/>
            </a:endParaRPr>
          </a:p>
        </p:txBody>
      </p:sp>
      <p:sp>
        <p:nvSpPr>
          <p:cNvPr id="7" name="TextBox 6">
            <a:extLst>
              <a:ext uri="{FF2B5EF4-FFF2-40B4-BE49-F238E27FC236}">
                <a16:creationId xmlns:a16="http://schemas.microsoft.com/office/drawing/2014/main" id="{44F21EE4-E866-46F7-9F73-F77A27F8CBF0}"/>
              </a:ext>
            </a:extLst>
          </p:cNvPr>
          <p:cNvSpPr txBox="1"/>
          <p:nvPr/>
        </p:nvSpPr>
        <p:spPr>
          <a:xfrm>
            <a:off x="230571" y="142637"/>
            <a:ext cx="11841686" cy="1754326"/>
          </a:xfrm>
          <a:prstGeom prst="rect">
            <a:avLst/>
          </a:prstGeom>
          <a:noFill/>
        </p:spPr>
        <p:txBody>
          <a:bodyPr wrap="square" rtlCol="0">
            <a:spAutoFit/>
          </a:bodyPr>
          <a:lstStyle/>
          <a:p>
            <a:pPr algn="ctr"/>
            <a:r>
              <a:rPr lang="en-GB" sz="5400" b="1" dirty="0">
                <a:solidFill>
                  <a:srgbClr val="0000FF"/>
                </a:solidFill>
                <a:latin typeface="Poppins" panose="00000500000000000000" pitchFamily="2" charset="0"/>
                <a:cs typeface="Poppins" panose="00000500000000000000" pitchFamily="2" charset="0"/>
              </a:rPr>
              <a:t>Oracy, Communication </a:t>
            </a:r>
          </a:p>
          <a:p>
            <a:pPr algn="ctr"/>
            <a:r>
              <a:rPr lang="en-GB" sz="5400" b="1" dirty="0">
                <a:solidFill>
                  <a:srgbClr val="0000FF"/>
                </a:solidFill>
                <a:latin typeface="Poppins" panose="00000500000000000000" pitchFamily="2" charset="0"/>
                <a:cs typeface="Poppins" panose="00000500000000000000" pitchFamily="2" charset="0"/>
              </a:rPr>
              <a:t>&amp; Language in FS2     </a:t>
            </a:r>
          </a:p>
        </p:txBody>
      </p:sp>
      <p:sp>
        <p:nvSpPr>
          <p:cNvPr id="5" name="Rectangle 2">
            <a:extLst>
              <a:ext uri="{FF2B5EF4-FFF2-40B4-BE49-F238E27FC236}">
                <a16:creationId xmlns:a16="http://schemas.microsoft.com/office/drawing/2014/main" id="{2764C257-F62E-41EC-9CF2-04DC2D716B23}"/>
              </a:ext>
            </a:extLst>
          </p:cNvPr>
          <p:cNvSpPr>
            <a:spLocks noChangeArrowheads="1"/>
          </p:cNvSpPr>
          <p:nvPr/>
        </p:nvSpPr>
        <p:spPr bwMode="auto">
          <a:xfrm>
            <a:off x="0" y="-184666"/>
            <a:ext cx="26481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41398113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6830995-42EB-467D-916E-98A03ABB1AAA}"/>
              </a:ext>
            </a:extLst>
          </p:cNvPr>
          <p:cNvSpPr/>
          <p:nvPr/>
        </p:nvSpPr>
        <p:spPr>
          <a:xfrm>
            <a:off x="264816" y="1197714"/>
            <a:ext cx="11660483" cy="4924425"/>
          </a:xfrm>
          <a:prstGeom prst="rect">
            <a:avLst/>
          </a:prstGeom>
        </p:spPr>
        <p:txBody>
          <a:bodyPr wrap="square">
            <a:spAutoFit/>
          </a:bodyPr>
          <a:lstStyle/>
          <a:p>
            <a:pPr marL="457200" indent="-457200">
              <a:buFont typeface="Arial" panose="020B0604020202020204" pitchFamily="34" charset="0"/>
              <a:buChar char="•"/>
            </a:pPr>
            <a:r>
              <a:rPr lang="en-GB" sz="3200" dirty="0">
                <a:latin typeface="Poppins" panose="00000500000000000000" pitchFamily="2" charset="0"/>
                <a:cs typeface="Poppins" panose="00000500000000000000" pitchFamily="2" charset="0"/>
              </a:rPr>
              <a:t>This year, we will be using Wellcomm to help us understand your child’s communication and language development. </a:t>
            </a:r>
          </a:p>
          <a:p>
            <a:pPr marL="457200" indent="-457200">
              <a:buFont typeface="Arial" panose="020B0604020202020204" pitchFamily="34" charset="0"/>
              <a:buChar char="•"/>
            </a:pPr>
            <a:r>
              <a:rPr lang="en-GB" sz="3200" dirty="0">
                <a:latin typeface="Poppins" panose="00000500000000000000" pitchFamily="2" charset="0"/>
                <a:cs typeface="Poppins" panose="00000500000000000000" pitchFamily="2" charset="0"/>
              </a:rPr>
              <a:t>It helps us identify what your child can already do and where we can provide additional support. </a:t>
            </a:r>
          </a:p>
          <a:p>
            <a:pPr marL="457200" indent="-457200">
              <a:buFont typeface="Arial" panose="020B0604020202020204" pitchFamily="34" charset="0"/>
              <a:buChar char="•"/>
            </a:pPr>
            <a:r>
              <a:rPr lang="en-GB" sz="3200" dirty="0">
                <a:latin typeface="Poppins" panose="00000500000000000000" pitchFamily="2" charset="0"/>
                <a:cs typeface="Poppins" panose="00000500000000000000" pitchFamily="2" charset="0"/>
              </a:rPr>
              <a:t>It helps us plan appropriate activities to support every child’s development.</a:t>
            </a:r>
          </a:p>
          <a:p>
            <a:pPr marL="457200" indent="-457200">
              <a:buFont typeface="Arial" panose="020B0604020202020204" pitchFamily="34" charset="0"/>
              <a:buChar char="•"/>
            </a:pPr>
            <a:r>
              <a:rPr lang="en-GB" sz="3200" dirty="0">
                <a:latin typeface="Poppins" panose="00000500000000000000" pitchFamily="2" charset="0"/>
                <a:cs typeface="Poppins" panose="00000500000000000000" pitchFamily="2" charset="0"/>
              </a:rPr>
              <a:t>It is not about passing or failing - it helps us make sure children get the right support at the right time.</a:t>
            </a:r>
          </a:p>
          <a:p>
            <a:endParaRPr lang="en-GB" sz="2600" dirty="0">
              <a:latin typeface="Comic Sans MS" panose="030F0702030302020204" pitchFamily="66" charset="0"/>
            </a:endParaRPr>
          </a:p>
        </p:txBody>
      </p:sp>
      <p:sp>
        <p:nvSpPr>
          <p:cNvPr id="7" name="TextBox 6">
            <a:extLst>
              <a:ext uri="{FF2B5EF4-FFF2-40B4-BE49-F238E27FC236}">
                <a16:creationId xmlns:a16="http://schemas.microsoft.com/office/drawing/2014/main" id="{44F21EE4-E866-46F7-9F73-F77A27F8CBF0}"/>
              </a:ext>
            </a:extLst>
          </p:cNvPr>
          <p:cNvSpPr txBox="1"/>
          <p:nvPr/>
        </p:nvSpPr>
        <p:spPr>
          <a:xfrm>
            <a:off x="230571" y="142637"/>
            <a:ext cx="11841686" cy="923330"/>
          </a:xfrm>
          <a:prstGeom prst="rect">
            <a:avLst/>
          </a:prstGeom>
          <a:noFill/>
        </p:spPr>
        <p:txBody>
          <a:bodyPr wrap="square" rtlCol="0">
            <a:spAutoFit/>
          </a:bodyPr>
          <a:lstStyle/>
          <a:p>
            <a:pPr algn="ctr"/>
            <a:r>
              <a:rPr lang="en-GB" sz="5400" b="1" dirty="0">
                <a:solidFill>
                  <a:srgbClr val="0000FF"/>
                </a:solidFill>
                <a:latin typeface="Poppins" panose="00000500000000000000" pitchFamily="2" charset="0"/>
                <a:cs typeface="Poppins" panose="00000500000000000000" pitchFamily="2" charset="0"/>
              </a:rPr>
              <a:t>Wellcomm</a:t>
            </a:r>
            <a:r>
              <a:rPr lang="en-GB" sz="4800" b="1" dirty="0">
                <a:solidFill>
                  <a:srgbClr val="0000FF"/>
                </a:solidFill>
                <a:latin typeface="Poppins" panose="00000500000000000000" pitchFamily="2" charset="0"/>
                <a:cs typeface="Poppins" panose="00000500000000000000" pitchFamily="2" charset="0"/>
              </a:rPr>
              <a:t>     </a:t>
            </a:r>
          </a:p>
        </p:txBody>
      </p:sp>
      <p:sp>
        <p:nvSpPr>
          <p:cNvPr id="5" name="Rectangle 2">
            <a:extLst>
              <a:ext uri="{FF2B5EF4-FFF2-40B4-BE49-F238E27FC236}">
                <a16:creationId xmlns:a16="http://schemas.microsoft.com/office/drawing/2014/main" id="{2764C257-F62E-41EC-9CF2-04DC2D716B23}"/>
              </a:ext>
            </a:extLst>
          </p:cNvPr>
          <p:cNvSpPr>
            <a:spLocks noChangeArrowheads="1"/>
          </p:cNvSpPr>
          <p:nvPr/>
        </p:nvSpPr>
        <p:spPr bwMode="auto">
          <a:xfrm>
            <a:off x="0" y="-184666"/>
            <a:ext cx="26481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8093257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6830995-42EB-467D-916E-98A03ABB1AAA}"/>
              </a:ext>
            </a:extLst>
          </p:cNvPr>
          <p:cNvSpPr/>
          <p:nvPr/>
        </p:nvSpPr>
        <p:spPr>
          <a:xfrm>
            <a:off x="406243" y="1572597"/>
            <a:ext cx="11490341" cy="7340471"/>
          </a:xfrm>
          <a:prstGeom prst="rect">
            <a:avLst/>
          </a:prstGeom>
        </p:spPr>
        <p:txBody>
          <a:bodyPr wrap="square">
            <a:spAutoFit/>
          </a:bodyPr>
          <a:lstStyle/>
          <a:p>
            <a:pPr marL="457200" indent="-457200">
              <a:buFont typeface="Arial" panose="020B0604020202020204" pitchFamily="34" charset="0"/>
              <a:buChar char="•"/>
            </a:pPr>
            <a:r>
              <a:rPr lang="en-GB" sz="2500" dirty="0">
                <a:latin typeface="Poppins" panose="00000500000000000000" pitchFamily="2" charset="0"/>
                <a:cs typeface="Poppins" panose="00000500000000000000" pitchFamily="2" charset="0"/>
              </a:rPr>
              <a:t>You are your child’s most important communication partner, and the everyday conversations you share at home make a real difference!</a:t>
            </a:r>
          </a:p>
          <a:p>
            <a:pPr marL="457200" indent="-457200">
              <a:buFont typeface="Arial" panose="020B0604020202020204" pitchFamily="34" charset="0"/>
              <a:buChar char="•"/>
            </a:pPr>
            <a:r>
              <a:rPr lang="en-GB" sz="2500" dirty="0">
                <a:latin typeface="Poppins" panose="00000500000000000000" pitchFamily="2" charset="0"/>
                <a:cs typeface="Poppins" panose="00000500000000000000" pitchFamily="2" charset="0"/>
              </a:rPr>
              <a:t>Talk, talk, talk! Chat about your day, ask open-ended questions and give your child time to respond. Encourage your child to speak in sentences. </a:t>
            </a:r>
          </a:p>
          <a:p>
            <a:pPr marL="457200" indent="-457200">
              <a:buFont typeface="Arial" panose="020B0604020202020204" pitchFamily="34" charset="0"/>
              <a:buChar char="•"/>
            </a:pPr>
            <a:r>
              <a:rPr lang="en-GB" sz="2500" dirty="0">
                <a:latin typeface="Poppins" panose="00000500000000000000" pitchFamily="2" charset="0"/>
                <a:cs typeface="Poppins" panose="00000500000000000000" pitchFamily="2" charset="0"/>
              </a:rPr>
              <a:t>Talk during everyday activities. Cooking, shopping, getting dressed and walking to school are great opportunities to learn new words.</a:t>
            </a:r>
          </a:p>
          <a:p>
            <a:pPr marL="457200" indent="-457200">
              <a:buFont typeface="Arial" panose="020B0604020202020204" pitchFamily="34" charset="0"/>
              <a:buChar char="•"/>
            </a:pPr>
            <a:r>
              <a:rPr lang="en-GB" sz="2500" dirty="0">
                <a:latin typeface="Poppins" panose="00000500000000000000" pitchFamily="2" charset="0"/>
                <a:cs typeface="Poppins" panose="00000500000000000000" pitchFamily="2" charset="0"/>
              </a:rPr>
              <a:t>Play, imagine and take turns. Pretend play, games and conversations help children practise listening, explaining and expressing their ideas.</a:t>
            </a:r>
          </a:p>
          <a:p>
            <a:pPr marL="457200" indent="-457200">
              <a:buFont typeface="Arial" panose="020B0604020202020204" pitchFamily="34" charset="0"/>
              <a:buChar char="•"/>
            </a:pPr>
            <a:r>
              <a:rPr lang="en-GB" sz="2500" dirty="0">
                <a:latin typeface="Poppins" panose="00000500000000000000" pitchFamily="2" charset="0"/>
                <a:cs typeface="Poppins" panose="00000500000000000000" pitchFamily="2" charset="0"/>
              </a:rPr>
              <a:t>Listen and encourage. Get down to your child’s level, show interest, allow thinking time and model new words naturally.</a:t>
            </a:r>
          </a:p>
          <a:p>
            <a:pPr marL="457200" indent="-457200">
              <a:buFont typeface="Arial" panose="020B0604020202020204" pitchFamily="34" charset="0"/>
              <a:buChar char="•"/>
            </a:pPr>
            <a:endParaRPr lang="en-GB" sz="2800" dirty="0">
              <a:latin typeface="Poppins" panose="00000500000000000000" pitchFamily="2" charset="0"/>
              <a:cs typeface="Poppins" panose="00000500000000000000" pitchFamily="2" charset="0"/>
            </a:endParaRPr>
          </a:p>
          <a:p>
            <a:endParaRPr lang="en-GB" sz="2800" dirty="0">
              <a:latin typeface="Poppins" panose="00000500000000000000" pitchFamily="2" charset="0"/>
              <a:cs typeface="Poppins" panose="00000500000000000000" pitchFamily="2" charset="0"/>
            </a:endParaRPr>
          </a:p>
          <a:p>
            <a:pPr marL="457200" indent="-457200">
              <a:buFont typeface="Arial" panose="020B0604020202020204" pitchFamily="34" charset="0"/>
              <a:buChar char="•"/>
            </a:pPr>
            <a:endParaRPr lang="en-GB" sz="3200" dirty="0"/>
          </a:p>
          <a:p>
            <a:pPr marL="457200" indent="-457200">
              <a:buFont typeface="Arial" panose="020B0604020202020204" pitchFamily="34" charset="0"/>
              <a:buChar char="•"/>
            </a:pPr>
            <a:endParaRPr lang="en-GB" sz="3200" dirty="0"/>
          </a:p>
          <a:p>
            <a:endParaRPr lang="en-GB" sz="2600" dirty="0">
              <a:latin typeface="Comic Sans MS" panose="030F0702030302020204" pitchFamily="66" charset="0"/>
            </a:endParaRPr>
          </a:p>
        </p:txBody>
      </p:sp>
      <p:sp>
        <p:nvSpPr>
          <p:cNvPr id="7" name="TextBox 6">
            <a:extLst>
              <a:ext uri="{FF2B5EF4-FFF2-40B4-BE49-F238E27FC236}">
                <a16:creationId xmlns:a16="http://schemas.microsoft.com/office/drawing/2014/main" id="{44F21EE4-E866-46F7-9F73-F77A27F8CBF0}"/>
              </a:ext>
            </a:extLst>
          </p:cNvPr>
          <p:cNvSpPr txBox="1"/>
          <p:nvPr/>
        </p:nvSpPr>
        <p:spPr>
          <a:xfrm>
            <a:off x="230570" y="60603"/>
            <a:ext cx="11841686" cy="1569660"/>
          </a:xfrm>
          <a:prstGeom prst="rect">
            <a:avLst/>
          </a:prstGeom>
          <a:noFill/>
        </p:spPr>
        <p:txBody>
          <a:bodyPr wrap="square" rtlCol="0">
            <a:spAutoFit/>
          </a:bodyPr>
          <a:lstStyle/>
          <a:p>
            <a:pPr algn="ctr"/>
            <a:r>
              <a:rPr lang="en-GB" sz="4800" b="1" dirty="0">
                <a:solidFill>
                  <a:srgbClr val="0000FF"/>
                </a:solidFill>
                <a:latin typeface="Poppins" panose="00000500000000000000" pitchFamily="2" charset="0"/>
                <a:cs typeface="Poppins" panose="00000500000000000000" pitchFamily="2" charset="0"/>
              </a:rPr>
              <a:t>How can you Support your </a:t>
            </a:r>
          </a:p>
          <a:p>
            <a:pPr algn="ctr"/>
            <a:r>
              <a:rPr lang="en-GB" sz="4800" b="1" dirty="0">
                <a:solidFill>
                  <a:srgbClr val="0000FF"/>
                </a:solidFill>
                <a:latin typeface="Poppins" panose="00000500000000000000" pitchFamily="2" charset="0"/>
                <a:cs typeface="Poppins" panose="00000500000000000000" pitchFamily="2" charset="0"/>
              </a:rPr>
              <a:t>Child at  Home?     </a:t>
            </a:r>
          </a:p>
        </p:txBody>
      </p:sp>
      <p:sp>
        <p:nvSpPr>
          <p:cNvPr id="5" name="Rectangle 2">
            <a:extLst>
              <a:ext uri="{FF2B5EF4-FFF2-40B4-BE49-F238E27FC236}">
                <a16:creationId xmlns:a16="http://schemas.microsoft.com/office/drawing/2014/main" id="{2764C257-F62E-41EC-9CF2-04DC2D716B23}"/>
              </a:ext>
            </a:extLst>
          </p:cNvPr>
          <p:cNvSpPr>
            <a:spLocks noChangeArrowheads="1"/>
          </p:cNvSpPr>
          <p:nvPr/>
        </p:nvSpPr>
        <p:spPr bwMode="auto">
          <a:xfrm>
            <a:off x="0" y="-184666"/>
            <a:ext cx="26481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7827081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6830995-42EB-467D-916E-98A03ABB1AAA}"/>
              </a:ext>
            </a:extLst>
          </p:cNvPr>
          <p:cNvSpPr/>
          <p:nvPr/>
        </p:nvSpPr>
        <p:spPr>
          <a:xfrm>
            <a:off x="406242" y="1026497"/>
            <a:ext cx="11490341" cy="7417415"/>
          </a:xfrm>
          <a:prstGeom prst="rect">
            <a:avLst/>
          </a:prstGeom>
        </p:spPr>
        <p:txBody>
          <a:bodyPr wrap="square">
            <a:spAutoFit/>
          </a:bodyPr>
          <a:lstStyle/>
          <a:p>
            <a:pPr lvl="0" eaLnBrk="0" fontAlgn="base" hangingPunct="0">
              <a:spcBef>
                <a:spcPct val="0"/>
              </a:spcBef>
              <a:spcAft>
                <a:spcPct val="0"/>
              </a:spcAft>
              <a:buFontTx/>
              <a:buChar char="•"/>
            </a:pPr>
            <a:r>
              <a:rPr lang="en-US" altLang="en-US" sz="3000" dirty="0">
                <a:latin typeface="Poppins" panose="00000500000000000000" pitchFamily="2" charset="0"/>
                <a:cs typeface="Poppins" panose="00000500000000000000" pitchFamily="2" charset="0"/>
              </a:rPr>
              <a:t>Model rather than correct. If your child says “Him goed home,” you could reply, “Yes, he went home,” naturally modelling the correct language.</a:t>
            </a:r>
          </a:p>
          <a:p>
            <a:pPr lvl="0" eaLnBrk="0" fontAlgn="base" hangingPunct="0">
              <a:spcBef>
                <a:spcPct val="0"/>
              </a:spcBef>
              <a:spcAft>
                <a:spcPct val="0"/>
              </a:spcAft>
              <a:buFontTx/>
              <a:buChar char="•"/>
            </a:pPr>
            <a:r>
              <a:rPr lang="en-US" altLang="en-US" sz="3000" dirty="0">
                <a:latin typeface="Poppins" panose="00000500000000000000" pitchFamily="2" charset="0"/>
                <a:cs typeface="Poppins" panose="00000500000000000000" pitchFamily="2" charset="0"/>
              </a:rPr>
              <a:t>Build on what your child says. If they say “big dog,” you could respond, “Yes, a big, fluffy brown dog!”</a:t>
            </a:r>
          </a:p>
          <a:p>
            <a:pPr lvl="0" eaLnBrk="0" fontAlgn="base" hangingPunct="0">
              <a:spcBef>
                <a:spcPct val="0"/>
              </a:spcBef>
              <a:spcAft>
                <a:spcPct val="0"/>
              </a:spcAft>
              <a:buFontTx/>
              <a:buChar char="•"/>
            </a:pPr>
            <a:r>
              <a:rPr lang="en-US" altLang="en-US" sz="3000" dirty="0">
                <a:latin typeface="Poppins" panose="00000500000000000000" pitchFamily="2" charset="0"/>
                <a:cs typeface="Poppins" panose="00000500000000000000" pitchFamily="2" charset="0"/>
              </a:rPr>
              <a:t>Enjoy your home language. Talking, singing and sharing stories in the language you feel most confident using supports language development.</a:t>
            </a:r>
          </a:p>
          <a:p>
            <a:pPr lvl="0" eaLnBrk="0" fontAlgn="base" hangingPunct="0">
              <a:spcBef>
                <a:spcPct val="0"/>
              </a:spcBef>
              <a:spcAft>
                <a:spcPct val="0"/>
              </a:spcAft>
              <a:buFontTx/>
              <a:buChar char="•"/>
            </a:pPr>
            <a:r>
              <a:rPr lang="en-US" altLang="en-US" sz="3000" dirty="0">
                <a:latin typeface="Poppins" panose="00000500000000000000" pitchFamily="2" charset="0"/>
                <a:cs typeface="Poppins" panose="00000500000000000000" pitchFamily="2" charset="0"/>
              </a:rPr>
              <a:t>Remember that listening is communication too. Give children time to process language and respond, without rushing to fill the silence. </a:t>
            </a:r>
          </a:p>
          <a:p>
            <a:pPr marL="457200" indent="-457200">
              <a:buFont typeface="Arial" panose="020B0604020202020204" pitchFamily="34" charset="0"/>
              <a:buChar char="•"/>
            </a:pPr>
            <a:endParaRPr lang="en-GB" sz="2800" dirty="0">
              <a:latin typeface="Poppins" panose="00000500000000000000" pitchFamily="2" charset="0"/>
              <a:cs typeface="Poppins" panose="00000500000000000000" pitchFamily="2" charset="0"/>
            </a:endParaRPr>
          </a:p>
          <a:p>
            <a:endParaRPr lang="en-GB" sz="2800" dirty="0">
              <a:latin typeface="Poppins" panose="00000500000000000000" pitchFamily="2" charset="0"/>
              <a:cs typeface="Poppins" panose="00000500000000000000" pitchFamily="2" charset="0"/>
            </a:endParaRPr>
          </a:p>
          <a:p>
            <a:pPr marL="457200" indent="-457200">
              <a:buFont typeface="Arial" panose="020B0604020202020204" pitchFamily="34" charset="0"/>
              <a:buChar char="•"/>
            </a:pPr>
            <a:endParaRPr lang="en-GB" sz="3200" dirty="0"/>
          </a:p>
          <a:p>
            <a:pPr marL="457200" indent="-457200">
              <a:buFont typeface="Arial" panose="020B0604020202020204" pitchFamily="34" charset="0"/>
              <a:buChar char="•"/>
            </a:pPr>
            <a:endParaRPr lang="en-GB" sz="3200" dirty="0"/>
          </a:p>
          <a:p>
            <a:endParaRPr lang="en-GB" sz="2600" dirty="0">
              <a:latin typeface="Comic Sans MS" panose="030F0702030302020204" pitchFamily="66" charset="0"/>
            </a:endParaRPr>
          </a:p>
        </p:txBody>
      </p:sp>
      <p:sp>
        <p:nvSpPr>
          <p:cNvPr id="7" name="TextBox 6">
            <a:extLst>
              <a:ext uri="{FF2B5EF4-FFF2-40B4-BE49-F238E27FC236}">
                <a16:creationId xmlns:a16="http://schemas.microsoft.com/office/drawing/2014/main" id="{44F21EE4-E866-46F7-9F73-F77A27F8CBF0}"/>
              </a:ext>
            </a:extLst>
          </p:cNvPr>
          <p:cNvSpPr txBox="1"/>
          <p:nvPr/>
        </p:nvSpPr>
        <p:spPr>
          <a:xfrm>
            <a:off x="230570" y="60603"/>
            <a:ext cx="11841686" cy="830997"/>
          </a:xfrm>
          <a:prstGeom prst="rect">
            <a:avLst/>
          </a:prstGeom>
          <a:noFill/>
        </p:spPr>
        <p:txBody>
          <a:bodyPr wrap="square" rtlCol="0">
            <a:spAutoFit/>
          </a:bodyPr>
          <a:lstStyle/>
          <a:p>
            <a:pPr algn="ctr"/>
            <a:r>
              <a:rPr lang="en-GB" sz="4800" b="1" dirty="0">
                <a:solidFill>
                  <a:srgbClr val="0000FF"/>
                </a:solidFill>
                <a:latin typeface="Poppins" panose="00000500000000000000" pitchFamily="2" charset="0"/>
                <a:cs typeface="Poppins" panose="00000500000000000000" pitchFamily="2" charset="0"/>
              </a:rPr>
              <a:t>Further Support at  Home     </a:t>
            </a:r>
          </a:p>
        </p:txBody>
      </p:sp>
      <p:sp>
        <p:nvSpPr>
          <p:cNvPr id="5" name="Rectangle 2">
            <a:extLst>
              <a:ext uri="{FF2B5EF4-FFF2-40B4-BE49-F238E27FC236}">
                <a16:creationId xmlns:a16="http://schemas.microsoft.com/office/drawing/2014/main" id="{2764C257-F62E-41EC-9CF2-04DC2D716B23}"/>
              </a:ext>
            </a:extLst>
          </p:cNvPr>
          <p:cNvSpPr>
            <a:spLocks noChangeArrowheads="1"/>
          </p:cNvSpPr>
          <p:nvPr/>
        </p:nvSpPr>
        <p:spPr bwMode="auto">
          <a:xfrm>
            <a:off x="0" y="-184666"/>
            <a:ext cx="26481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6941613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F3116CD-5BCF-4952-AC41-F60833791592}"/>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0" y="-130931"/>
            <a:ext cx="1407397" cy="1655761"/>
          </a:xfrm>
          <a:prstGeom prst="rect">
            <a:avLst/>
          </a:prstGeom>
        </p:spPr>
      </p:pic>
      <p:pic>
        <p:nvPicPr>
          <p:cNvPr id="7" name="Picture 6">
            <a:extLst>
              <a:ext uri="{FF2B5EF4-FFF2-40B4-BE49-F238E27FC236}">
                <a16:creationId xmlns:a16="http://schemas.microsoft.com/office/drawing/2014/main" id="{E39EB7BA-08CA-47EB-8E19-6E6FE803C511}"/>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9490163" y="4497452"/>
            <a:ext cx="2530758" cy="1541167"/>
          </a:xfrm>
          <a:prstGeom prst="rect">
            <a:avLst/>
          </a:prstGeom>
        </p:spPr>
      </p:pic>
      <p:sp>
        <p:nvSpPr>
          <p:cNvPr id="9" name="Rectangle 8">
            <a:extLst>
              <a:ext uri="{FF2B5EF4-FFF2-40B4-BE49-F238E27FC236}">
                <a16:creationId xmlns:a16="http://schemas.microsoft.com/office/drawing/2014/main" id="{F19C3096-36A0-438E-A686-4C6355F6108C}"/>
              </a:ext>
            </a:extLst>
          </p:cNvPr>
          <p:cNvSpPr/>
          <p:nvPr/>
        </p:nvSpPr>
        <p:spPr>
          <a:xfrm>
            <a:off x="740229" y="336252"/>
            <a:ext cx="11879454" cy="1846659"/>
          </a:xfrm>
          <a:prstGeom prst="rect">
            <a:avLst/>
          </a:prstGeom>
        </p:spPr>
        <p:txBody>
          <a:bodyPr wrap="square">
            <a:spAutoFit/>
          </a:bodyPr>
          <a:lstStyle/>
          <a:p>
            <a:pPr algn="ctr"/>
            <a:r>
              <a:rPr lang="en-GB" sz="5400" b="1" dirty="0">
                <a:solidFill>
                  <a:srgbClr val="0000FF"/>
                </a:solidFill>
                <a:latin typeface="Poppins" panose="00000500000000000000" pitchFamily="2" charset="0"/>
                <a:cs typeface="Poppins" panose="00000500000000000000" pitchFamily="2" charset="0"/>
              </a:rPr>
              <a:t>Phonics &amp; Early Reading in FS2</a:t>
            </a:r>
          </a:p>
          <a:p>
            <a:endParaRPr lang="en-GB" sz="6000" dirty="0">
              <a:solidFill>
                <a:srgbClr val="0000FF"/>
              </a:solidFill>
              <a:latin typeface="Comic Sans MS" panose="030F0702030302020204" pitchFamily="66" charset="0"/>
            </a:endParaRPr>
          </a:p>
        </p:txBody>
      </p:sp>
      <p:sp>
        <p:nvSpPr>
          <p:cNvPr id="5" name="Rectangle 4">
            <a:extLst>
              <a:ext uri="{FF2B5EF4-FFF2-40B4-BE49-F238E27FC236}">
                <a16:creationId xmlns:a16="http://schemas.microsoft.com/office/drawing/2014/main" id="{7CE9FAE0-D536-49EE-A683-FFD37FA269DC}"/>
              </a:ext>
            </a:extLst>
          </p:cNvPr>
          <p:cNvSpPr/>
          <p:nvPr/>
        </p:nvSpPr>
        <p:spPr>
          <a:xfrm>
            <a:off x="510430" y="1557487"/>
            <a:ext cx="11171138" cy="2185214"/>
          </a:xfrm>
          <a:prstGeom prst="rect">
            <a:avLst/>
          </a:prstGeom>
        </p:spPr>
        <p:txBody>
          <a:bodyPr wrap="square">
            <a:spAutoFit/>
          </a:bodyPr>
          <a:lstStyle/>
          <a:p>
            <a:r>
              <a:rPr lang="en-GB" sz="4800" dirty="0">
                <a:latin typeface="Poppins" panose="00000500000000000000" pitchFamily="2" charset="0"/>
                <a:cs typeface="Poppins" panose="00000500000000000000" pitchFamily="2" charset="0"/>
              </a:rPr>
              <a:t>Our Phonics Scheme:</a:t>
            </a:r>
            <a:endParaRPr lang="en-GB" sz="4400" dirty="0">
              <a:latin typeface="Poppins" panose="00000500000000000000" pitchFamily="2" charset="0"/>
              <a:cs typeface="Poppins" panose="00000500000000000000" pitchFamily="2" charset="0"/>
            </a:endParaRPr>
          </a:p>
          <a:p>
            <a:r>
              <a:rPr lang="en-GB" sz="4400" dirty="0">
                <a:latin typeface="Poppins" panose="00000500000000000000" pitchFamily="2" charset="0"/>
                <a:cs typeface="Poppins" panose="00000500000000000000" pitchFamily="2" charset="0"/>
              </a:rPr>
              <a:t>We teach Phonics using the scheme ‘Read Write Inc’ (RWI) </a:t>
            </a:r>
          </a:p>
        </p:txBody>
      </p:sp>
      <p:pic>
        <p:nvPicPr>
          <p:cNvPr id="6" name="Picture 5">
            <a:extLst>
              <a:ext uri="{FF2B5EF4-FFF2-40B4-BE49-F238E27FC236}">
                <a16:creationId xmlns:a16="http://schemas.microsoft.com/office/drawing/2014/main" id="{385CAEAF-AADF-437B-B6EC-60EA360814C2}"/>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2701836" y="3530863"/>
            <a:ext cx="6788327" cy="3295652"/>
          </a:xfrm>
          <a:prstGeom prst="rect">
            <a:avLst/>
          </a:prstGeom>
        </p:spPr>
      </p:pic>
      <p:pic>
        <p:nvPicPr>
          <p:cNvPr id="8" name="Picture 7">
            <a:extLst>
              <a:ext uri="{FF2B5EF4-FFF2-40B4-BE49-F238E27FC236}">
                <a16:creationId xmlns:a16="http://schemas.microsoft.com/office/drawing/2014/main" id="{1F4F9EFA-ED5E-4D5D-8C7F-8B66C08C79DD}"/>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288472" y="4355937"/>
            <a:ext cx="1880461" cy="2073038"/>
          </a:xfrm>
          <a:prstGeom prst="rect">
            <a:avLst/>
          </a:prstGeom>
        </p:spPr>
      </p:pic>
    </p:spTree>
    <p:extLst>
      <p:ext uri="{BB962C8B-B14F-4D97-AF65-F5344CB8AC3E}">
        <p14:creationId xmlns:p14="http://schemas.microsoft.com/office/powerpoint/2010/main" val="38925358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F3116CD-5BCF-4952-AC41-F60833791592}"/>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116604" y="-55561"/>
            <a:ext cx="1243624" cy="1463087"/>
          </a:xfrm>
          <a:prstGeom prst="rect">
            <a:avLst/>
          </a:prstGeom>
        </p:spPr>
      </p:pic>
      <p:sp>
        <p:nvSpPr>
          <p:cNvPr id="5" name="Rectangle 4">
            <a:extLst>
              <a:ext uri="{FF2B5EF4-FFF2-40B4-BE49-F238E27FC236}">
                <a16:creationId xmlns:a16="http://schemas.microsoft.com/office/drawing/2014/main" id="{F19C3096-36A0-438E-A686-4C6355F6108C}"/>
              </a:ext>
            </a:extLst>
          </p:cNvPr>
          <p:cNvSpPr/>
          <p:nvPr/>
        </p:nvSpPr>
        <p:spPr>
          <a:xfrm>
            <a:off x="2065889" y="310654"/>
            <a:ext cx="8528539" cy="923330"/>
          </a:xfrm>
          <a:prstGeom prst="rect">
            <a:avLst/>
          </a:prstGeom>
        </p:spPr>
        <p:txBody>
          <a:bodyPr wrap="square">
            <a:spAutoFit/>
          </a:bodyPr>
          <a:lstStyle/>
          <a:p>
            <a:r>
              <a:rPr lang="en-GB" sz="5400" b="1" dirty="0">
                <a:solidFill>
                  <a:srgbClr val="0000FF"/>
                </a:solidFill>
                <a:latin typeface="Poppins" panose="00000500000000000000" pitchFamily="2" charset="0"/>
                <a:cs typeface="Poppins" panose="00000500000000000000" pitchFamily="2" charset="0"/>
              </a:rPr>
              <a:t>Why Read Write Inc?</a:t>
            </a:r>
          </a:p>
        </p:txBody>
      </p:sp>
      <p:sp>
        <p:nvSpPr>
          <p:cNvPr id="7" name="TextBox 6">
            <a:extLst>
              <a:ext uri="{FF2B5EF4-FFF2-40B4-BE49-F238E27FC236}">
                <a16:creationId xmlns:a16="http://schemas.microsoft.com/office/drawing/2014/main" id="{4BF322AC-ACC4-427F-A8CB-F476A4A444C1}"/>
              </a:ext>
            </a:extLst>
          </p:cNvPr>
          <p:cNvSpPr txBox="1"/>
          <p:nvPr/>
        </p:nvSpPr>
        <p:spPr>
          <a:xfrm>
            <a:off x="408214" y="1527898"/>
            <a:ext cx="11375572" cy="4708981"/>
          </a:xfrm>
          <a:prstGeom prst="rect">
            <a:avLst/>
          </a:prstGeom>
          <a:solidFill>
            <a:schemeClr val="accent6">
              <a:lumMod val="40000"/>
              <a:lumOff val="60000"/>
            </a:schemeClr>
          </a:solidFill>
        </p:spPr>
        <p:txBody>
          <a:bodyPr wrap="square" rtlCol="0">
            <a:spAutoFit/>
          </a:bodyPr>
          <a:lstStyle/>
          <a:p>
            <a:r>
              <a:rPr lang="en-GB" sz="2000" dirty="0">
                <a:latin typeface="Poppins" panose="00000500000000000000" pitchFamily="2" charset="0"/>
                <a:cs typeface="Poppins" panose="00000500000000000000" pitchFamily="2" charset="0"/>
              </a:rPr>
              <a:t>Read Write Inc. programme works because we get children’s brain ‘</a:t>
            </a:r>
            <a:r>
              <a:rPr lang="en-GB" sz="2000" dirty="0">
                <a:solidFill>
                  <a:srgbClr val="FF0000"/>
                </a:solidFill>
                <a:latin typeface="Poppins" panose="00000500000000000000" pitchFamily="2" charset="0"/>
                <a:cs typeface="Poppins" panose="00000500000000000000" pitchFamily="2" charset="0"/>
              </a:rPr>
              <a:t>COGS</a:t>
            </a:r>
            <a:r>
              <a:rPr lang="en-GB" sz="2000" dirty="0">
                <a:latin typeface="Poppins" panose="00000500000000000000" pitchFamily="2" charset="0"/>
                <a:cs typeface="Poppins" panose="00000500000000000000" pitchFamily="2" charset="0"/>
              </a:rPr>
              <a:t>’ working:</a:t>
            </a:r>
          </a:p>
          <a:p>
            <a:endParaRPr lang="en-GB" sz="2000" dirty="0">
              <a:latin typeface="Poppins" panose="00000500000000000000" pitchFamily="2" charset="0"/>
              <a:cs typeface="Poppins" panose="00000500000000000000" pitchFamily="2" charset="0"/>
            </a:endParaRPr>
          </a:p>
          <a:p>
            <a:r>
              <a:rPr lang="en-GB" sz="2000" dirty="0">
                <a:latin typeface="Poppins" panose="00000500000000000000" pitchFamily="2" charset="0"/>
                <a:cs typeface="Poppins" panose="00000500000000000000" pitchFamily="2" charset="0"/>
              </a:rPr>
              <a:t>Everything </a:t>
            </a:r>
            <a:r>
              <a:rPr lang="en-GB" sz="2000" dirty="0">
                <a:solidFill>
                  <a:srgbClr val="FF0000"/>
                </a:solidFill>
                <a:latin typeface="Poppins" panose="00000500000000000000" pitchFamily="2" charset="0"/>
                <a:cs typeface="Poppins" panose="00000500000000000000" pitchFamily="2" charset="0"/>
              </a:rPr>
              <a:t>CONNECTS</a:t>
            </a:r>
            <a:r>
              <a:rPr lang="en-GB" sz="2000" dirty="0">
                <a:latin typeface="Poppins" panose="00000500000000000000" pitchFamily="2" charset="0"/>
                <a:cs typeface="Poppins" panose="00000500000000000000" pitchFamily="2" charset="0"/>
              </a:rPr>
              <a:t>: </a:t>
            </a:r>
            <a:r>
              <a:rPr lang="en-GB" sz="2000" b="1" dirty="0">
                <a:latin typeface="Poppins" panose="00000500000000000000" pitchFamily="2" charset="0"/>
                <a:cs typeface="Poppins" panose="00000500000000000000" pitchFamily="2" charset="0"/>
              </a:rPr>
              <a:t>children connect sounds with mnemonic pictures</a:t>
            </a:r>
            <a:r>
              <a:rPr lang="en-GB" sz="2000" dirty="0">
                <a:latin typeface="Poppins" panose="00000500000000000000" pitchFamily="2" charset="0"/>
                <a:cs typeface="Poppins" panose="00000500000000000000" pitchFamily="2" charset="0"/>
              </a:rPr>
              <a:t>; words with their meanings; and stories with the sounds they know. They connect their own experiences to the stories they read and learn to lift the words off the page.</a:t>
            </a:r>
          </a:p>
          <a:p>
            <a:endParaRPr lang="en-GB" sz="2000" dirty="0">
              <a:latin typeface="Poppins" panose="00000500000000000000" pitchFamily="2" charset="0"/>
              <a:cs typeface="Poppins" panose="00000500000000000000" pitchFamily="2" charset="0"/>
            </a:endParaRPr>
          </a:p>
          <a:p>
            <a:r>
              <a:rPr lang="en-GB" sz="2000" dirty="0">
                <a:latin typeface="Poppins" panose="00000500000000000000" pitchFamily="2" charset="0"/>
                <a:cs typeface="Poppins" panose="00000500000000000000" pitchFamily="2" charset="0"/>
              </a:rPr>
              <a:t>Children learn </a:t>
            </a:r>
            <a:r>
              <a:rPr lang="en-GB" sz="2000" dirty="0">
                <a:solidFill>
                  <a:srgbClr val="FF0000"/>
                </a:solidFill>
                <a:latin typeface="Poppins" panose="00000500000000000000" pitchFamily="2" charset="0"/>
                <a:cs typeface="Poppins" panose="00000500000000000000" pitchFamily="2" charset="0"/>
              </a:rPr>
              <a:t>ONE</a:t>
            </a:r>
            <a:r>
              <a:rPr lang="en-GB" sz="2000" dirty="0">
                <a:latin typeface="Poppins" panose="00000500000000000000" pitchFamily="2" charset="0"/>
                <a:cs typeface="Poppins" panose="00000500000000000000" pitchFamily="2" charset="0"/>
              </a:rPr>
              <a:t> thing at a time and practise it until it becomes second nature. Interactive practice keeps children focused, and their capacity to learn develops exponentially.</a:t>
            </a:r>
          </a:p>
          <a:p>
            <a:endParaRPr lang="en-GB" sz="2000" dirty="0">
              <a:latin typeface="Poppins" panose="00000500000000000000" pitchFamily="2" charset="0"/>
              <a:cs typeface="Poppins" panose="00000500000000000000" pitchFamily="2" charset="0"/>
            </a:endParaRPr>
          </a:p>
          <a:p>
            <a:r>
              <a:rPr lang="en-GB" sz="2000" dirty="0">
                <a:latin typeface="Poppins" panose="00000500000000000000" pitchFamily="2" charset="0"/>
                <a:cs typeface="Poppins" panose="00000500000000000000" pitchFamily="2" charset="0"/>
              </a:rPr>
              <a:t>They learn at their </a:t>
            </a:r>
            <a:r>
              <a:rPr lang="en-GB" sz="2000" dirty="0">
                <a:solidFill>
                  <a:srgbClr val="FF0000"/>
                </a:solidFill>
                <a:latin typeface="Poppins" panose="00000500000000000000" pitchFamily="2" charset="0"/>
                <a:cs typeface="Poppins" panose="00000500000000000000" pitchFamily="2" charset="0"/>
              </a:rPr>
              <a:t>GOLDILOCKS</a:t>
            </a:r>
            <a:r>
              <a:rPr lang="en-GB" sz="2000" dirty="0">
                <a:latin typeface="Poppins" panose="00000500000000000000" pitchFamily="2" charset="0"/>
                <a:cs typeface="Poppins" panose="00000500000000000000" pitchFamily="2" charset="0"/>
              </a:rPr>
              <a:t> spot (not too easy, not too hard) with others at a similar challenge level. No time is wasted.</a:t>
            </a:r>
          </a:p>
          <a:p>
            <a:endParaRPr lang="en-GB" sz="2000" dirty="0">
              <a:latin typeface="Poppins" panose="00000500000000000000" pitchFamily="2" charset="0"/>
              <a:cs typeface="Poppins" panose="00000500000000000000" pitchFamily="2" charset="0"/>
            </a:endParaRPr>
          </a:p>
          <a:p>
            <a:r>
              <a:rPr lang="en-GB" sz="2000" dirty="0">
                <a:latin typeface="Poppins" panose="00000500000000000000" pitchFamily="2" charset="0"/>
                <a:cs typeface="Poppins" panose="00000500000000000000" pitchFamily="2" charset="0"/>
              </a:rPr>
              <a:t>Children remember what they learn by </a:t>
            </a:r>
            <a:r>
              <a:rPr lang="en-GB" sz="2000" dirty="0">
                <a:solidFill>
                  <a:srgbClr val="FF0000"/>
                </a:solidFill>
                <a:latin typeface="Poppins" panose="00000500000000000000" pitchFamily="2" charset="0"/>
                <a:cs typeface="Poppins" panose="00000500000000000000" pitchFamily="2" charset="0"/>
              </a:rPr>
              <a:t>SAYING</a:t>
            </a:r>
            <a:r>
              <a:rPr lang="en-GB" sz="2000" dirty="0">
                <a:latin typeface="Poppins" panose="00000500000000000000" pitchFamily="2" charset="0"/>
                <a:cs typeface="Poppins" panose="00000500000000000000" pitchFamily="2" charset="0"/>
              </a:rPr>
              <a:t> it out loud to a partner. If they can’t explain it, the teacher repeats it until they can.</a:t>
            </a:r>
          </a:p>
        </p:txBody>
      </p:sp>
    </p:spTree>
    <p:extLst>
      <p:ext uri="{BB962C8B-B14F-4D97-AF65-F5344CB8AC3E}">
        <p14:creationId xmlns:p14="http://schemas.microsoft.com/office/powerpoint/2010/main" val="22409920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F7F266E-4F29-4515-B5F3-87FA8DF92EF7}"/>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69800" y="-55562"/>
            <a:ext cx="1407397" cy="1655761"/>
          </a:xfrm>
          <a:prstGeom prst="rect">
            <a:avLst/>
          </a:prstGeom>
        </p:spPr>
      </p:pic>
      <p:pic>
        <p:nvPicPr>
          <p:cNvPr id="3" name="Picture 2">
            <a:extLst>
              <a:ext uri="{FF2B5EF4-FFF2-40B4-BE49-F238E27FC236}">
                <a16:creationId xmlns:a16="http://schemas.microsoft.com/office/drawing/2014/main" id="{50C4881E-1D92-405B-9F6A-14A544D530D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98218" y="950934"/>
            <a:ext cx="5428251" cy="5439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ounded Rectangular Callout 3">
            <a:extLst>
              <a:ext uri="{FF2B5EF4-FFF2-40B4-BE49-F238E27FC236}">
                <a16:creationId xmlns:a16="http://schemas.microsoft.com/office/drawing/2014/main" id="{DABF3B20-FA6F-4648-8749-B8142A3411A1}"/>
              </a:ext>
            </a:extLst>
          </p:cNvPr>
          <p:cNvSpPr>
            <a:spLocks noChangeArrowheads="1"/>
          </p:cNvSpPr>
          <p:nvPr/>
        </p:nvSpPr>
        <p:spPr bwMode="auto">
          <a:xfrm>
            <a:off x="6952592" y="1387369"/>
            <a:ext cx="2305050" cy="1040524"/>
          </a:xfrm>
          <a:prstGeom prst="wedgeRoundRectCallout">
            <a:avLst>
              <a:gd name="adj1" fmla="val -65658"/>
              <a:gd name="adj2" fmla="val 131888"/>
              <a:gd name="adj3" fmla="val 16667"/>
            </a:avLst>
          </a:prstGeom>
          <a:solidFill>
            <a:srgbClr val="FFFF00"/>
          </a:solidFill>
          <a:ln w="9525" algn="ctr">
            <a:solidFill>
              <a:schemeClr val="tx1"/>
            </a:solidFill>
            <a:round/>
            <a:headEnd/>
            <a:tailEnd/>
          </a:ln>
        </p:spPr>
        <p:txBody>
          <a:bodyPr/>
          <a:lstStyle>
            <a:lvl1pPr eaLnBrk="0" hangingPunct="0">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har char="–"/>
              <a:defRPr sz="3200">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har char="•"/>
              <a:defRPr sz="32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32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3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3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3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3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32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GB" altLang="en-US" sz="1800" i="1" dirty="0">
                <a:latin typeface="Poppins" panose="00000500000000000000" pitchFamily="2" charset="0"/>
                <a:cs typeface="Poppins" panose="00000500000000000000" pitchFamily="2" charset="0"/>
              </a:rPr>
              <a:t>Special friends...       2 letters that make 1 sound.</a:t>
            </a:r>
          </a:p>
        </p:txBody>
      </p:sp>
      <p:sp>
        <p:nvSpPr>
          <p:cNvPr id="7" name="TextBox 6">
            <a:extLst>
              <a:ext uri="{FF2B5EF4-FFF2-40B4-BE49-F238E27FC236}">
                <a16:creationId xmlns:a16="http://schemas.microsoft.com/office/drawing/2014/main" id="{44F21EE4-E866-46F7-9F73-F77A27F8CBF0}"/>
              </a:ext>
            </a:extLst>
          </p:cNvPr>
          <p:cNvSpPr txBox="1"/>
          <p:nvPr/>
        </p:nvSpPr>
        <p:spPr>
          <a:xfrm>
            <a:off x="1233377" y="120903"/>
            <a:ext cx="10877107" cy="646331"/>
          </a:xfrm>
          <a:prstGeom prst="rect">
            <a:avLst/>
          </a:prstGeom>
          <a:noFill/>
        </p:spPr>
        <p:txBody>
          <a:bodyPr wrap="square" rtlCol="0">
            <a:spAutoFit/>
          </a:bodyPr>
          <a:lstStyle/>
          <a:p>
            <a:r>
              <a:rPr lang="en-GB" sz="3600" b="1" dirty="0">
                <a:solidFill>
                  <a:srgbClr val="0000FF"/>
                </a:solidFill>
                <a:latin typeface="Poppins" panose="00000500000000000000" pitchFamily="2" charset="0"/>
                <a:cs typeface="Poppins" panose="00000500000000000000" pitchFamily="2" charset="0"/>
              </a:rPr>
              <a:t>Teaching Phonics – Part 1: Speedy Sounds</a:t>
            </a:r>
            <a:endParaRPr lang="en-GB" sz="3600" b="1" dirty="0">
              <a:solidFill>
                <a:srgbClr val="00B050"/>
              </a:solidFill>
              <a:latin typeface="Poppins" panose="00000500000000000000" pitchFamily="2" charset="0"/>
              <a:cs typeface="Poppins" panose="00000500000000000000" pitchFamily="2" charset="0"/>
            </a:endParaRPr>
          </a:p>
        </p:txBody>
      </p:sp>
      <p:sp>
        <p:nvSpPr>
          <p:cNvPr id="6" name="Rectangle 5">
            <a:extLst>
              <a:ext uri="{FF2B5EF4-FFF2-40B4-BE49-F238E27FC236}">
                <a16:creationId xmlns:a16="http://schemas.microsoft.com/office/drawing/2014/main" id="{06830995-42EB-467D-916E-98A03ABB1AAA}"/>
              </a:ext>
            </a:extLst>
          </p:cNvPr>
          <p:cNvSpPr/>
          <p:nvPr/>
        </p:nvSpPr>
        <p:spPr>
          <a:xfrm>
            <a:off x="7372352" y="2963918"/>
            <a:ext cx="4357192" cy="3693319"/>
          </a:xfrm>
          <a:prstGeom prst="rect">
            <a:avLst/>
          </a:prstGeom>
        </p:spPr>
        <p:txBody>
          <a:bodyPr wrap="square">
            <a:spAutoFit/>
          </a:bodyPr>
          <a:lstStyle/>
          <a:p>
            <a:r>
              <a:rPr lang="en-GB" sz="2600" dirty="0">
                <a:latin typeface="Poppins" panose="00000500000000000000" pitchFamily="2" charset="0"/>
                <a:cs typeface="Poppins" panose="00000500000000000000" pitchFamily="2" charset="0"/>
              </a:rPr>
              <a:t>We teach Speedy Sounds at the beginning of every session, every day. We may introduce a new sound or review the sounds previously taught. We learn the sound </a:t>
            </a:r>
            <a:r>
              <a:rPr lang="en-GB" sz="2600" b="1" dirty="0">
                <a:latin typeface="Poppins" panose="00000500000000000000" pitchFamily="2" charset="0"/>
                <a:cs typeface="Poppins" panose="00000500000000000000" pitchFamily="2" charset="0"/>
              </a:rPr>
              <a:t>and</a:t>
            </a:r>
            <a:r>
              <a:rPr lang="en-GB" sz="2600" dirty="0">
                <a:latin typeface="Poppins" panose="00000500000000000000" pitchFamily="2" charset="0"/>
                <a:cs typeface="Poppins" panose="00000500000000000000" pitchFamily="2" charset="0"/>
              </a:rPr>
              <a:t> the rhyme for each phoneme. </a:t>
            </a:r>
          </a:p>
        </p:txBody>
      </p:sp>
    </p:spTree>
    <p:extLst>
      <p:ext uri="{BB962C8B-B14F-4D97-AF65-F5344CB8AC3E}">
        <p14:creationId xmlns:p14="http://schemas.microsoft.com/office/powerpoint/2010/main" val="40089557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heckerboard(across)">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F7F266E-4F29-4515-B5F3-87FA8DF92EF7}"/>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20568" y="-244872"/>
            <a:ext cx="1888688" cy="2221986"/>
          </a:xfrm>
          <a:prstGeom prst="rect">
            <a:avLst/>
          </a:prstGeom>
        </p:spPr>
      </p:pic>
      <p:sp>
        <p:nvSpPr>
          <p:cNvPr id="3" name="TextBox 2">
            <a:extLst>
              <a:ext uri="{FF2B5EF4-FFF2-40B4-BE49-F238E27FC236}">
                <a16:creationId xmlns:a16="http://schemas.microsoft.com/office/drawing/2014/main" id="{44F21EE4-E866-46F7-9F73-F77A27F8CBF0}"/>
              </a:ext>
            </a:extLst>
          </p:cNvPr>
          <p:cNvSpPr txBox="1"/>
          <p:nvPr/>
        </p:nvSpPr>
        <p:spPr>
          <a:xfrm>
            <a:off x="2033752" y="225781"/>
            <a:ext cx="9270124" cy="1323439"/>
          </a:xfrm>
          <a:prstGeom prst="rect">
            <a:avLst/>
          </a:prstGeom>
          <a:noFill/>
        </p:spPr>
        <p:txBody>
          <a:bodyPr wrap="square" rtlCol="0">
            <a:spAutoFit/>
          </a:bodyPr>
          <a:lstStyle/>
          <a:p>
            <a:r>
              <a:rPr lang="en-GB" sz="4000" b="1" dirty="0">
                <a:solidFill>
                  <a:srgbClr val="0000FF"/>
                </a:solidFill>
                <a:latin typeface="Poppins" panose="00000500000000000000" pitchFamily="2" charset="0"/>
                <a:cs typeface="Poppins" panose="00000500000000000000" pitchFamily="2" charset="0"/>
              </a:rPr>
              <a:t>Part 2: Word Time: Blending &amp; Segmenting - </a:t>
            </a:r>
            <a:r>
              <a:rPr lang="en-GB" sz="4000" b="1" dirty="0">
                <a:solidFill>
                  <a:srgbClr val="00B050"/>
                </a:solidFill>
                <a:latin typeface="Poppins" panose="00000500000000000000" pitchFamily="2" charset="0"/>
                <a:cs typeface="Poppins" panose="00000500000000000000" pitchFamily="2" charset="0"/>
              </a:rPr>
              <a:t>‘Fred Frog’</a:t>
            </a:r>
          </a:p>
        </p:txBody>
      </p:sp>
      <p:sp>
        <p:nvSpPr>
          <p:cNvPr id="4" name="TextBox 3">
            <a:extLst>
              <a:ext uri="{FF2B5EF4-FFF2-40B4-BE49-F238E27FC236}">
                <a16:creationId xmlns:a16="http://schemas.microsoft.com/office/drawing/2014/main" id="{D11685E6-7601-4A6E-BD40-CF55B5475DA0}"/>
              </a:ext>
            </a:extLst>
          </p:cNvPr>
          <p:cNvSpPr txBox="1"/>
          <p:nvPr/>
        </p:nvSpPr>
        <p:spPr>
          <a:xfrm>
            <a:off x="394143" y="3180462"/>
            <a:ext cx="9988107" cy="830997"/>
          </a:xfrm>
          <a:prstGeom prst="rect">
            <a:avLst/>
          </a:prstGeom>
          <a:noFill/>
        </p:spPr>
        <p:txBody>
          <a:bodyPr wrap="square" rtlCol="0">
            <a:spAutoFit/>
          </a:bodyPr>
          <a:lstStyle/>
          <a:p>
            <a:r>
              <a:rPr lang="en-GB" sz="2400" b="1" dirty="0">
                <a:latin typeface="Poppins" panose="00000500000000000000" pitchFamily="2" charset="0"/>
                <a:cs typeface="Poppins" panose="00000500000000000000" pitchFamily="2" charset="0"/>
              </a:rPr>
              <a:t>Fred Talk </a:t>
            </a:r>
            <a:r>
              <a:rPr lang="en-GB" sz="2400" dirty="0">
                <a:latin typeface="Poppins" panose="00000500000000000000" pitchFamily="2" charset="0"/>
                <a:cs typeface="Poppins" panose="00000500000000000000" pitchFamily="2" charset="0"/>
              </a:rPr>
              <a:t>– Fred the frog can say the sound in words </a:t>
            </a:r>
            <a:r>
              <a:rPr lang="en-GB" sz="2400" b="1" dirty="0">
                <a:latin typeface="Poppins" panose="00000500000000000000" pitchFamily="2" charset="0"/>
                <a:cs typeface="Poppins" panose="00000500000000000000" pitchFamily="2" charset="0"/>
              </a:rPr>
              <a:t>but</a:t>
            </a:r>
            <a:r>
              <a:rPr lang="en-GB" sz="2400" dirty="0">
                <a:latin typeface="Poppins" panose="00000500000000000000" pitchFamily="2" charset="0"/>
                <a:cs typeface="Poppins" panose="00000500000000000000" pitchFamily="2" charset="0"/>
              </a:rPr>
              <a:t> he cannot say the whole word so children help him e.g. c-a-t ‘cat’</a:t>
            </a:r>
          </a:p>
        </p:txBody>
      </p:sp>
      <p:sp>
        <p:nvSpPr>
          <p:cNvPr id="6" name="TextBox 5">
            <a:extLst>
              <a:ext uri="{FF2B5EF4-FFF2-40B4-BE49-F238E27FC236}">
                <a16:creationId xmlns:a16="http://schemas.microsoft.com/office/drawing/2014/main" id="{A0CF2C05-721F-4F6D-8691-901DC776F23B}"/>
              </a:ext>
            </a:extLst>
          </p:cNvPr>
          <p:cNvSpPr txBox="1"/>
          <p:nvPr/>
        </p:nvSpPr>
        <p:spPr>
          <a:xfrm>
            <a:off x="394138" y="4248636"/>
            <a:ext cx="9988107" cy="830997"/>
          </a:xfrm>
          <a:prstGeom prst="rect">
            <a:avLst/>
          </a:prstGeom>
          <a:noFill/>
        </p:spPr>
        <p:txBody>
          <a:bodyPr wrap="square" rtlCol="0">
            <a:spAutoFit/>
          </a:bodyPr>
          <a:lstStyle/>
          <a:p>
            <a:r>
              <a:rPr lang="en-GB" sz="2400" b="1" dirty="0">
                <a:latin typeface="Poppins" panose="00000500000000000000" pitchFamily="2" charset="0"/>
                <a:cs typeface="Poppins" panose="00000500000000000000" pitchFamily="2" charset="0"/>
              </a:rPr>
              <a:t>Fred in your Head </a:t>
            </a:r>
            <a:r>
              <a:rPr lang="en-GB" sz="2400" dirty="0">
                <a:latin typeface="Poppins" panose="00000500000000000000" pitchFamily="2" charset="0"/>
                <a:cs typeface="Poppins" panose="00000500000000000000" pitchFamily="2" charset="0"/>
              </a:rPr>
              <a:t>– Once children can sound out a word, we teach them to blend in their heads.</a:t>
            </a:r>
          </a:p>
        </p:txBody>
      </p:sp>
      <p:sp>
        <p:nvSpPr>
          <p:cNvPr id="9" name="TextBox 8">
            <a:extLst>
              <a:ext uri="{FF2B5EF4-FFF2-40B4-BE49-F238E27FC236}">
                <a16:creationId xmlns:a16="http://schemas.microsoft.com/office/drawing/2014/main" id="{9F88BC8C-BE93-401F-B65E-DB798D2228B4}"/>
              </a:ext>
            </a:extLst>
          </p:cNvPr>
          <p:cNvSpPr txBox="1"/>
          <p:nvPr/>
        </p:nvSpPr>
        <p:spPr>
          <a:xfrm>
            <a:off x="394138" y="5255112"/>
            <a:ext cx="9988107" cy="830997"/>
          </a:xfrm>
          <a:prstGeom prst="rect">
            <a:avLst/>
          </a:prstGeom>
          <a:noFill/>
        </p:spPr>
        <p:txBody>
          <a:bodyPr wrap="square" rtlCol="0">
            <a:spAutoFit/>
          </a:bodyPr>
          <a:lstStyle/>
          <a:p>
            <a:r>
              <a:rPr lang="en-GB" sz="2400" b="1" dirty="0">
                <a:latin typeface="Poppins" panose="00000500000000000000" pitchFamily="2" charset="0"/>
                <a:cs typeface="Poppins" panose="00000500000000000000" pitchFamily="2" charset="0"/>
              </a:rPr>
              <a:t>Fred Fingers </a:t>
            </a:r>
            <a:r>
              <a:rPr lang="en-GB" sz="2400" dirty="0">
                <a:latin typeface="Poppins" panose="00000500000000000000" pitchFamily="2" charset="0"/>
                <a:cs typeface="Poppins" panose="00000500000000000000" pitchFamily="2" charset="0"/>
              </a:rPr>
              <a:t>– The children count the number of sounds in a word on their fingers. Some of our children find this very tricky!</a:t>
            </a:r>
          </a:p>
        </p:txBody>
      </p:sp>
      <p:sp>
        <p:nvSpPr>
          <p:cNvPr id="10" name="TextBox 9">
            <a:extLst>
              <a:ext uri="{FF2B5EF4-FFF2-40B4-BE49-F238E27FC236}">
                <a16:creationId xmlns:a16="http://schemas.microsoft.com/office/drawing/2014/main" id="{A0CF2C05-721F-4F6D-8691-901DC776F23B}"/>
              </a:ext>
            </a:extLst>
          </p:cNvPr>
          <p:cNvSpPr txBox="1"/>
          <p:nvPr/>
        </p:nvSpPr>
        <p:spPr>
          <a:xfrm>
            <a:off x="394143" y="1792184"/>
            <a:ext cx="11168692" cy="1292662"/>
          </a:xfrm>
          <a:prstGeom prst="rect">
            <a:avLst/>
          </a:prstGeom>
          <a:noFill/>
        </p:spPr>
        <p:txBody>
          <a:bodyPr wrap="square" rtlCol="0">
            <a:spAutoFit/>
          </a:bodyPr>
          <a:lstStyle/>
          <a:p>
            <a:r>
              <a:rPr lang="en-GB" sz="2600" b="1" dirty="0">
                <a:latin typeface="Poppins" panose="00000500000000000000" pitchFamily="2" charset="0"/>
                <a:cs typeface="Poppins" panose="00000500000000000000" pitchFamily="2" charset="0"/>
              </a:rPr>
              <a:t>Word Time -</a:t>
            </a:r>
            <a:r>
              <a:rPr lang="en-GB" sz="2600" dirty="0">
                <a:latin typeface="Poppins" panose="00000500000000000000" pitchFamily="2" charset="0"/>
                <a:cs typeface="Poppins" panose="00000500000000000000" pitchFamily="2" charset="0"/>
              </a:rPr>
              <a:t>We apply our knowledge of the sounds and practise blending (reading) and segmenting (spelling) using Fred Frog. Our aim is to be fast and confident!  </a:t>
            </a:r>
          </a:p>
        </p:txBody>
      </p:sp>
    </p:spTree>
    <p:extLst>
      <p:ext uri="{BB962C8B-B14F-4D97-AF65-F5344CB8AC3E}">
        <p14:creationId xmlns:p14="http://schemas.microsoft.com/office/powerpoint/2010/main" val="28245309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F7F266E-4F29-4515-B5F3-87FA8DF92EF7}"/>
              </a:ext>
            </a:extLst>
          </p:cNvPr>
          <p:cNvPicPr>
            <a:picLocks noChangeAspect="1"/>
          </p:cNvPicPr>
          <p:nvPr/>
        </p:nvPicPr>
        <p:blipFill>
          <a:blip r:embed="rId2">
            <a:clrChange>
              <a:clrFrom>
                <a:srgbClr val="FFFFFF"/>
              </a:clrFrom>
              <a:clrTo>
                <a:srgbClr val="FFFFFF">
                  <a:alpha val="0"/>
                </a:srgbClr>
              </a:clrTo>
            </a:clrChange>
          </a:blip>
          <a:stretch>
            <a:fillRect/>
          </a:stretch>
        </p:blipFill>
        <p:spPr>
          <a:xfrm rot="19635680">
            <a:off x="116603" y="-55561"/>
            <a:ext cx="1407397" cy="1655761"/>
          </a:xfrm>
          <a:prstGeom prst="rect">
            <a:avLst/>
          </a:prstGeom>
        </p:spPr>
      </p:pic>
      <p:sp>
        <p:nvSpPr>
          <p:cNvPr id="3" name="Rectangle 2">
            <a:extLst>
              <a:ext uri="{FF2B5EF4-FFF2-40B4-BE49-F238E27FC236}">
                <a16:creationId xmlns:a16="http://schemas.microsoft.com/office/drawing/2014/main" id="{06830995-42EB-467D-916E-98A03ABB1AAA}"/>
              </a:ext>
            </a:extLst>
          </p:cNvPr>
          <p:cNvSpPr/>
          <p:nvPr/>
        </p:nvSpPr>
        <p:spPr>
          <a:xfrm>
            <a:off x="527643" y="1461568"/>
            <a:ext cx="11136714" cy="5016758"/>
          </a:xfrm>
          <a:prstGeom prst="rect">
            <a:avLst/>
          </a:prstGeom>
        </p:spPr>
        <p:txBody>
          <a:bodyPr wrap="square">
            <a:spAutoFit/>
          </a:bodyPr>
          <a:lstStyle/>
          <a:p>
            <a:r>
              <a:rPr lang="en-GB" sz="3200" dirty="0">
                <a:latin typeface="Poppins" panose="00000500000000000000" pitchFamily="2" charset="0"/>
                <a:cs typeface="Poppins" panose="00000500000000000000" pitchFamily="2" charset="0"/>
              </a:rPr>
              <a:t>After children have learnt enough sounds </a:t>
            </a:r>
            <a:r>
              <a:rPr lang="en-GB" sz="3200" b="1" dirty="0">
                <a:latin typeface="Poppins" panose="00000500000000000000" pitchFamily="2" charset="0"/>
                <a:cs typeface="Poppins" panose="00000500000000000000" pitchFamily="2" charset="0"/>
              </a:rPr>
              <a:t>AND</a:t>
            </a:r>
            <a:r>
              <a:rPr lang="en-GB" sz="3200" dirty="0">
                <a:latin typeface="Poppins" panose="00000500000000000000" pitchFamily="2" charset="0"/>
                <a:cs typeface="Poppins" panose="00000500000000000000" pitchFamily="2" charset="0"/>
              </a:rPr>
              <a:t> they can oral </a:t>
            </a:r>
            <a:r>
              <a:rPr lang="en-GB" sz="3200" b="1" dirty="0">
                <a:latin typeface="Poppins" panose="00000500000000000000" pitchFamily="2" charset="0"/>
                <a:cs typeface="Poppins" panose="00000500000000000000" pitchFamily="2" charset="0"/>
              </a:rPr>
              <a:t>BLEND confidently</a:t>
            </a:r>
            <a:r>
              <a:rPr lang="en-GB" sz="3200" dirty="0">
                <a:latin typeface="Poppins" panose="00000500000000000000" pitchFamily="2" charset="0"/>
                <a:cs typeface="Poppins" panose="00000500000000000000" pitchFamily="2" charset="0"/>
              </a:rPr>
              <a:t> </a:t>
            </a:r>
            <a:r>
              <a:rPr lang="en-GB" sz="3200" b="1" dirty="0">
                <a:latin typeface="Poppins" panose="00000500000000000000" pitchFamily="2" charset="0"/>
                <a:cs typeface="Poppins" panose="00000500000000000000" pitchFamily="2" charset="0"/>
              </a:rPr>
              <a:t>and quickly</a:t>
            </a:r>
            <a:r>
              <a:rPr lang="en-GB" sz="3200" dirty="0">
                <a:latin typeface="Poppins" panose="00000500000000000000" pitchFamily="2" charset="0"/>
                <a:cs typeface="Poppins" panose="00000500000000000000" pitchFamily="2" charset="0"/>
              </a:rPr>
              <a:t> they will begin to read books from the RWI scheme:</a:t>
            </a:r>
          </a:p>
          <a:p>
            <a:r>
              <a:rPr lang="en-GB" sz="3200" dirty="0">
                <a:latin typeface="Poppins" panose="00000500000000000000" pitchFamily="2" charset="0"/>
                <a:cs typeface="Poppins" panose="00000500000000000000" pitchFamily="2" charset="0"/>
              </a:rPr>
              <a:t>*Sound Blending books </a:t>
            </a:r>
          </a:p>
          <a:p>
            <a:r>
              <a:rPr lang="en-GB" sz="3200" dirty="0">
                <a:latin typeface="Poppins" panose="00000500000000000000" pitchFamily="2" charset="0"/>
                <a:cs typeface="Poppins" panose="00000500000000000000" pitchFamily="2" charset="0"/>
              </a:rPr>
              <a:t>*'Ditty' books </a:t>
            </a:r>
          </a:p>
          <a:p>
            <a:r>
              <a:rPr lang="en-GB" sz="3200" dirty="0">
                <a:latin typeface="Poppins" panose="00000500000000000000" pitchFamily="2" charset="0"/>
                <a:cs typeface="Poppins" panose="00000500000000000000" pitchFamily="2" charset="0"/>
              </a:rPr>
              <a:t>*RWI Colour Banded books</a:t>
            </a:r>
          </a:p>
          <a:p>
            <a:r>
              <a:rPr lang="en-GB" sz="3200" dirty="0">
                <a:latin typeface="Poppins" panose="00000500000000000000" pitchFamily="2" charset="0"/>
                <a:cs typeface="Poppins" panose="00000500000000000000" pitchFamily="2" charset="0"/>
              </a:rPr>
              <a:t>The children will work with a partner when reading. They will read the same book several times during the week and then answer set questions to develop comprehension skills.  </a:t>
            </a:r>
          </a:p>
        </p:txBody>
      </p:sp>
      <p:pic>
        <p:nvPicPr>
          <p:cNvPr id="1026" name="Picture 2" descr="Image result for red ditty books">
            <a:extLst>
              <a:ext uri="{FF2B5EF4-FFF2-40B4-BE49-F238E27FC236}">
                <a16:creationId xmlns:a16="http://schemas.microsoft.com/office/drawing/2014/main" id="{DC5C7D24-39A5-4BAD-AC64-1227CA70BB57}"/>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31976" y="3079625"/>
            <a:ext cx="1981899" cy="1216894"/>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44F21EE4-E866-46F7-9F73-F77A27F8CBF0}"/>
              </a:ext>
            </a:extLst>
          </p:cNvPr>
          <p:cNvSpPr txBox="1"/>
          <p:nvPr/>
        </p:nvSpPr>
        <p:spPr>
          <a:xfrm>
            <a:off x="1868120" y="120903"/>
            <a:ext cx="8106953" cy="830997"/>
          </a:xfrm>
          <a:prstGeom prst="rect">
            <a:avLst/>
          </a:prstGeom>
          <a:noFill/>
        </p:spPr>
        <p:txBody>
          <a:bodyPr wrap="square" rtlCol="0">
            <a:spAutoFit/>
          </a:bodyPr>
          <a:lstStyle/>
          <a:p>
            <a:pPr algn="ctr"/>
            <a:r>
              <a:rPr lang="en-GB" sz="4800" b="1" dirty="0">
                <a:solidFill>
                  <a:srgbClr val="0000FF"/>
                </a:solidFill>
                <a:latin typeface="Poppins" panose="00000500000000000000" pitchFamily="2" charset="0"/>
                <a:cs typeface="Poppins" panose="00000500000000000000" pitchFamily="2" charset="0"/>
              </a:rPr>
              <a:t>Part 3: Shared Reading</a:t>
            </a:r>
            <a:endParaRPr lang="en-GB" sz="4800" b="1" dirty="0">
              <a:solidFill>
                <a:srgbClr val="00B050"/>
              </a:solidFill>
              <a:latin typeface="Poppins" panose="00000500000000000000" pitchFamily="2" charset="0"/>
              <a:cs typeface="Poppins" panose="00000500000000000000" pitchFamily="2" charset="0"/>
            </a:endParaRPr>
          </a:p>
        </p:txBody>
      </p:sp>
    </p:spTree>
    <p:extLst>
      <p:ext uri="{BB962C8B-B14F-4D97-AF65-F5344CB8AC3E}">
        <p14:creationId xmlns:p14="http://schemas.microsoft.com/office/powerpoint/2010/main" val="20802531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F7F266E-4F29-4515-B5F3-87FA8DF92EF7}"/>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116603" y="-55561"/>
            <a:ext cx="1407397" cy="1655761"/>
          </a:xfrm>
          <a:prstGeom prst="rect">
            <a:avLst/>
          </a:prstGeom>
        </p:spPr>
      </p:pic>
      <p:sp>
        <p:nvSpPr>
          <p:cNvPr id="3" name="Rectangle 2">
            <a:extLst>
              <a:ext uri="{FF2B5EF4-FFF2-40B4-BE49-F238E27FC236}">
                <a16:creationId xmlns:a16="http://schemas.microsoft.com/office/drawing/2014/main" id="{06830995-42EB-467D-916E-98A03ABB1AAA}"/>
              </a:ext>
            </a:extLst>
          </p:cNvPr>
          <p:cNvSpPr/>
          <p:nvPr/>
        </p:nvSpPr>
        <p:spPr>
          <a:xfrm>
            <a:off x="386443" y="1600200"/>
            <a:ext cx="11419114" cy="4524315"/>
          </a:xfrm>
          <a:prstGeom prst="rect">
            <a:avLst/>
          </a:prstGeom>
        </p:spPr>
        <p:txBody>
          <a:bodyPr wrap="square">
            <a:spAutoFit/>
          </a:bodyPr>
          <a:lstStyle/>
          <a:p>
            <a:r>
              <a:rPr lang="en-GB" sz="3200" dirty="0">
                <a:latin typeface="Poppins" panose="00000500000000000000" pitchFamily="2" charset="0"/>
                <a:cs typeface="Poppins" panose="00000500000000000000" pitchFamily="2" charset="0"/>
              </a:rPr>
              <a:t>When we read RWI books the children will see:</a:t>
            </a:r>
          </a:p>
          <a:p>
            <a:endParaRPr lang="en-GB" sz="3200" dirty="0">
              <a:latin typeface="Poppins" panose="00000500000000000000" pitchFamily="2" charset="0"/>
              <a:cs typeface="Poppins" panose="00000500000000000000" pitchFamily="2" charset="0"/>
            </a:endParaRPr>
          </a:p>
          <a:p>
            <a:r>
              <a:rPr lang="en-GB" sz="3200" dirty="0">
                <a:latin typeface="Poppins" panose="00000500000000000000" pitchFamily="2" charset="0"/>
                <a:cs typeface="Poppins" panose="00000500000000000000" pitchFamily="2" charset="0"/>
              </a:rPr>
              <a:t>*</a:t>
            </a:r>
            <a:r>
              <a:rPr lang="en-GB" sz="3200" dirty="0">
                <a:solidFill>
                  <a:srgbClr val="00B050"/>
                </a:solidFill>
                <a:latin typeface="Poppins" panose="00000500000000000000" pitchFamily="2" charset="0"/>
                <a:cs typeface="Poppins" panose="00000500000000000000" pitchFamily="2" charset="0"/>
              </a:rPr>
              <a:t>Green Words - </a:t>
            </a:r>
            <a:r>
              <a:rPr lang="en-GB" sz="3200" dirty="0">
                <a:latin typeface="Poppins" panose="00000500000000000000" pitchFamily="2" charset="0"/>
                <a:cs typeface="Poppins" panose="00000500000000000000" pitchFamily="2" charset="0"/>
              </a:rPr>
              <a:t>These</a:t>
            </a:r>
            <a:r>
              <a:rPr lang="en-GB" sz="3200" dirty="0">
                <a:solidFill>
                  <a:srgbClr val="00B050"/>
                </a:solidFill>
                <a:latin typeface="Poppins" panose="00000500000000000000" pitchFamily="2" charset="0"/>
                <a:cs typeface="Poppins" panose="00000500000000000000" pitchFamily="2" charset="0"/>
              </a:rPr>
              <a:t> </a:t>
            </a:r>
            <a:r>
              <a:rPr lang="en-GB" sz="3200" dirty="0">
                <a:latin typeface="Poppins" panose="00000500000000000000" pitchFamily="2" charset="0"/>
                <a:cs typeface="Poppins" panose="00000500000000000000" pitchFamily="2" charset="0"/>
              </a:rPr>
              <a:t>are decodable. The children can sound them out to read the words. </a:t>
            </a:r>
          </a:p>
          <a:p>
            <a:r>
              <a:rPr lang="en-GB" sz="3200" dirty="0">
                <a:latin typeface="Poppins" panose="00000500000000000000" pitchFamily="2" charset="0"/>
                <a:cs typeface="Poppins" panose="00000500000000000000" pitchFamily="2" charset="0"/>
              </a:rPr>
              <a:t>(Once they have learnt to blend)</a:t>
            </a:r>
          </a:p>
          <a:p>
            <a:endParaRPr lang="en-GB" sz="3200" dirty="0">
              <a:solidFill>
                <a:srgbClr val="00B050"/>
              </a:solidFill>
              <a:latin typeface="Poppins" panose="00000500000000000000" pitchFamily="2" charset="0"/>
              <a:cs typeface="Poppins" panose="00000500000000000000" pitchFamily="2" charset="0"/>
            </a:endParaRPr>
          </a:p>
          <a:p>
            <a:r>
              <a:rPr lang="en-GB" sz="3200" dirty="0">
                <a:latin typeface="Poppins" panose="00000500000000000000" pitchFamily="2" charset="0"/>
                <a:cs typeface="Poppins" panose="00000500000000000000" pitchFamily="2" charset="0"/>
              </a:rPr>
              <a:t>*</a:t>
            </a:r>
            <a:r>
              <a:rPr lang="en-GB" sz="3200" dirty="0">
                <a:solidFill>
                  <a:srgbClr val="FF0000"/>
                </a:solidFill>
                <a:latin typeface="Poppins" panose="00000500000000000000" pitchFamily="2" charset="0"/>
                <a:cs typeface="Poppins" panose="00000500000000000000" pitchFamily="2" charset="0"/>
              </a:rPr>
              <a:t>Red Words – </a:t>
            </a:r>
            <a:r>
              <a:rPr lang="en-GB" sz="3200" dirty="0">
                <a:latin typeface="Poppins" panose="00000500000000000000" pitchFamily="2" charset="0"/>
                <a:cs typeface="Poppins" panose="00000500000000000000" pitchFamily="2" charset="0"/>
              </a:rPr>
              <a:t>They</a:t>
            </a:r>
            <a:r>
              <a:rPr lang="en-GB" sz="3200" dirty="0">
                <a:solidFill>
                  <a:srgbClr val="FF0000"/>
                </a:solidFill>
                <a:latin typeface="Poppins" panose="00000500000000000000" pitchFamily="2" charset="0"/>
                <a:cs typeface="Poppins" panose="00000500000000000000" pitchFamily="2" charset="0"/>
              </a:rPr>
              <a:t> </a:t>
            </a:r>
            <a:r>
              <a:rPr lang="en-GB" sz="3200" dirty="0">
                <a:latin typeface="Poppins" panose="00000500000000000000" pitchFamily="2" charset="0"/>
                <a:cs typeface="Poppins" panose="00000500000000000000" pitchFamily="2" charset="0"/>
              </a:rPr>
              <a:t>can be very tricky! They are common words which can be difficult to blend or have an uncommon spelling e.g. ‘said’. </a:t>
            </a:r>
          </a:p>
        </p:txBody>
      </p:sp>
      <p:sp>
        <p:nvSpPr>
          <p:cNvPr id="7" name="TextBox 6">
            <a:extLst>
              <a:ext uri="{FF2B5EF4-FFF2-40B4-BE49-F238E27FC236}">
                <a16:creationId xmlns:a16="http://schemas.microsoft.com/office/drawing/2014/main" id="{44F21EE4-E866-46F7-9F73-F77A27F8CBF0}"/>
              </a:ext>
            </a:extLst>
          </p:cNvPr>
          <p:cNvSpPr txBox="1"/>
          <p:nvPr/>
        </p:nvSpPr>
        <p:spPr>
          <a:xfrm>
            <a:off x="1741996" y="356819"/>
            <a:ext cx="8982478" cy="830997"/>
          </a:xfrm>
          <a:prstGeom prst="rect">
            <a:avLst/>
          </a:prstGeom>
          <a:noFill/>
        </p:spPr>
        <p:txBody>
          <a:bodyPr wrap="square" rtlCol="0">
            <a:spAutoFit/>
          </a:bodyPr>
          <a:lstStyle/>
          <a:p>
            <a:pPr algn="ctr"/>
            <a:r>
              <a:rPr lang="en-GB" sz="4800" b="1" dirty="0">
                <a:solidFill>
                  <a:srgbClr val="0000FF"/>
                </a:solidFill>
                <a:latin typeface="Poppins" panose="00000500000000000000" pitchFamily="2" charset="0"/>
                <a:cs typeface="Poppins" panose="00000500000000000000" pitchFamily="2" charset="0"/>
              </a:rPr>
              <a:t>Green Words &amp; Red Words</a:t>
            </a:r>
            <a:endParaRPr lang="en-GB" sz="4800" b="1" dirty="0">
              <a:solidFill>
                <a:srgbClr val="00B050"/>
              </a:solidFill>
              <a:latin typeface="Poppins" panose="00000500000000000000" pitchFamily="2" charset="0"/>
              <a:cs typeface="Poppins" panose="00000500000000000000" pitchFamily="2" charset="0"/>
            </a:endParaRPr>
          </a:p>
        </p:txBody>
      </p:sp>
    </p:spTree>
    <p:extLst>
      <p:ext uri="{BB962C8B-B14F-4D97-AF65-F5344CB8AC3E}">
        <p14:creationId xmlns:p14="http://schemas.microsoft.com/office/powerpoint/2010/main" val="19205372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F7F266E-4F29-4515-B5F3-87FA8DF92EF7}"/>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116603" y="-55561"/>
            <a:ext cx="989183" cy="1163745"/>
          </a:xfrm>
          <a:prstGeom prst="rect">
            <a:avLst/>
          </a:prstGeom>
        </p:spPr>
      </p:pic>
      <p:sp>
        <p:nvSpPr>
          <p:cNvPr id="3" name="Rectangle 2">
            <a:extLst>
              <a:ext uri="{FF2B5EF4-FFF2-40B4-BE49-F238E27FC236}">
                <a16:creationId xmlns:a16="http://schemas.microsoft.com/office/drawing/2014/main" id="{06830995-42EB-467D-916E-98A03ABB1AAA}"/>
              </a:ext>
            </a:extLst>
          </p:cNvPr>
          <p:cNvSpPr/>
          <p:nvPr/>
        </p:nvSpPr>
        <p:spPr>
          <a:xfrm>
            <a:off x="820301" y="1300655"/>
            <a:ext cx="10562402" cy="769441"/>
          </a:xfrm>
          <a:prstGeom prst="rect">
            <a:avLst/>
          </a:prstGeom>
        </p:spPr>
        <p:txBody>
          <a:bodyPr wrap="square">
            <a:spAutoFit/>
          </a:bodyPr>
          <a:lstStyle/>
          <a:p>
            <a:endParaRPr lang="en-GB" sz="2200" b="1" dirty="0">
              <a:latin typeface="Comic Sans MS" panose="030F0702030302020204" pitchFamily="66" charset="0"/>
            </a:endParaRPr>
          </a:p>
          <a:p>
            <a:endParaRPr lang="en-GB" sz="2200" dirty="0">
              <a:latin typeface="Comic Sans MS" panose="030F0702030302020204" pitchFamily="66" charset="0"/>
            </a:endParaRPr>
          </a:p>
        </p:txBody>
      </p:sp>
      <p:sp>
        <p:nvSpPr>
          <p:cNvPr id="7" name="TextBox 6">
            <a:extLst>
              <a:ext uri="{FF2B5EF4-FFF2-40B4-BE49-F238E27FC236}">
                <a16:creationId xmlns:a16="http://schemas.microsoft.com/office/drawing/2014/main" id="{44F21EE4-E866-46F7-9F73-F77A27F8CBF0}"/>
              </a:ext>
            </a:extLst>
          </p:cNvPr>
          <p:cNvSpPr txBox="1"/>
          <p:nvPr/>
        </p:nvSpPr>
        <p:spPr>
          <a:xfrm>
            <a:off x="1868120" y="142637"/>
            <a:ext cx="8982478" cy="830997"/>
          </a:xfrm>
          <a:prstGeom prst="rect">
            <a:avLst/>
          </a:prstGeom>
          <a:noFill/>
        </p:spPr>
        <p:txBody>
          <a:bodyPr wrap="square" rtlCol="0">
            <a:spAutoFit/>
          </a:bodyPr>
          <a:lstStyle/>
          <a:p>
            <a:pPr algn="ctr"/>
            <a:r>
              <a:rPr lang="en-GB" sz="4800" b="1" dirty="0">
                <a:solidFill>
                  <a:srgbClr val="0000FF"/>
                </a:solidFill>
                <a:latin typeface="Poppins" panose="00000500000000000000" pitchFamily="2" charset="0"/>
                <a:cs typeface="Poppins" panose="00000500000000000000" pitchFamily="2" charset="0"/>
              </a:rPr>
              <a:t>Home Reading Material</a:t>
            </a:r>
          </a:p>
        </p:txBody>
      </p:sp>
      <p:graphicFrame>
        <p:nvGraphicFramePr>
          <p:cNvPr id="4" name="Table 3"/>
          <p:cNvGraphicFramePr>
            <a:graphicFrameLocks noGrp="1"/>
          </p:cNvGraphicFramePr>
          <p:nvPr>
            <p:extLst>
              <p:ext uri="{D42A27DB-BD31-4B8C-83A1-F6EECF244321}">
                <p14:modId xmlns:p14="http://schemas.microsoft.com/office/powerpoint/2010/main" val="2290441196"/>
              </p:ext>
            </p:extLst>
          </p:nvPr>
        </p:nvGraphicFramePr>
        <p:xfrm>
          <a:off x="360946" y="1108184"/>
          <a:ext cx="11469105" cy="5409398"/>
        </p:xfrm>
        <a:graphic>
          <a:graphicData uri="http://schemas.openxmlformats.org/drawingml/2006/table">
            <a:tbl>
              <a:tblPr firstRow="1" bandRow="1">
                <a:tableStyleId>{5C22544A-7EE6-4342-B048-85BDC9FD1C3A}</a:tableStyleId>
              </a:tblPr>
              <a:tblGrid>
                <a:gridCol w="3823035">
                  <a:extLst>
                    <a:ext uri="{9D8B030D-6E8A-4147-A177-3AD203B41FA5}">
                      <a16:colId xmlns:a16="http://schemas.microsoft.com/office/drawing/2014/main" val="20000"/>
                    </a:ext>
                  </a:extLst>
                </a:gridCol>
                <a:gridCol w="3823035">
                  <a:extLst>
                    <a:ext uri="{9D8B030D-6E8A-4147-A177-3AD203B41FA5}">
                      <a16:colId xmlns:a16="http://schemas.microsoft.com/office/drawing/2014/main" val="20001"/>
                    </a:ext>
                  </a:extLst>
                </a:gridCol>
                <a:gridCol w="3823035">
                  <a:extLst>
                    <a:ext uri="{9D8B030D-6E8A-4147-A177-3AD203B41FA5}">
                      <a16:colId xmlns:a16="http://schemas.microsoft.com/office/drawing/2014/main" val="20002"/>
                    </a:ext>
                  </a:extLst>
                </a:gridCol>
              </a:tblGrid>
              <a:tr h="1277718">
                <a:tc>
                  <a:txBody>
                    <a:bodyPr/>
                    <a:lstStyle/>
                    <a:p>
                      <a:r>
                        <a:rPr lang="en-GB" sz="1600" dirty="0">
                          <a:solidFill>
                            <a:schemeClr val="tx1"/>
                          </a:solidFill>
                          <a:latin typeface="Poppins" panose="00000500000000000000" pitchFamily="2" charset="0"/>
                          <a:cs typeface="Poppins" panose="00000500000000000000" pitchFamily="2" charset="0"/>
                        </a:rPr>
                        <a:t>*All pupils will receive a ‘Book for Enjoyment’</a:t>
                      </a:r>
                    </a:p>
                  </a:txBody>
                  <a:tcPr>
                    <a:solidFill>
                      <a:schemeClr val="accent5">
                        <a:lumMod val="75000"/>
                      </a:schemeClr>
                    </a:solidFill>
                  </a:tcPr>
                </a:tc>
                <a:tc>
                  <a:txBody>
                    <a:bodyPr/>
                    <a:lstStyle/>
                    <a:p>
                      <a:r>
                        <a:rPr lang="en-GB" sz="1600" b="0" dirty="0">
                          <a:solidFill>
                            <a:schemeClr val="tx1"/>
                          </a:solidFill>
                          <a:latin typeface="Poppins" panose="00000500000000000000" pitchFamily="2" charset="0"/>
                          <a:cs typeface="Poppins" panose="00000500000000000000" pitchFamily="2" charset="0"/>
                        </a:rPr>
                        <a:t>This</a:t>
                      </a:r>
                      <a:r>
                        <a:rPr lang="en-GB" sz="1600" b="0" baseline="0" dirty="0">
                          <a:solidFill>
                            <a:schemeClr val="tx1"/>
                          </a:solidFill>
                          <a:latin typeface="Poppins" panose="00000500000000000000" pitchFamily="2" charset="0"/>
                          <a:cs typeface="Poppins" panose="00000500000000000000" pitchFamily="2" charset="0"/>
                        </a:rPr>
                        <a:t> book is matched to your child’s reading age (not reading ability) so they will need support to read this text. </a:t>
                      </a:r>
                      <a:endParaRPr lang="en-GB" sz="1600" b="0" dirty="0">
                        <a:solidFill>
                          <a:schemeClr val="tx1"/>
                        </a:solidFill>
                        <a:latin typeface="Poppins" panose="00000500000000000000" pitchFamily="2" charset="0"/>
                        <a:cs typeface="Poppins" panose="00000500000000000000" pitchFamily="2" charset="0"/>
                      </a:endParaRPr>
                    </a:p>
                  </a:txBody>
                  <a:tcPr>
                    <a:solidFill>
                      <a:schemeClr val="accent5">
                        <a:lumMod val="75000"/>
                      </a:schemeClr>
                    </a:solidFill>
                  </a:tcPr>
                </a:tc>
                <a:tc>
                  <a:txBody>
                    <a:bodyPr/>
                    <a:lstStyle/>
                    <a:p>
                      <a:r>
                        <a:rPr lang="en-GB" sz="1600" b="0" dirty="0">
                          <a:solidFill>
                            <a:schemeClr val="tx1"/>
                          </a:solidFill>
                          <a:latin typeface="Poppins" panose="00000500000000000000" pitchFamily="2" charset="0"/>
                          <a:cs typeface="Poppins" panose="00000500000000000000" pitchFamily="2" charset="0"/>
                        </a:rPr>
                        <a:t>Your child</a:t>
                      </a:r>
                      <a:r>
                        <a:rPr lang="en-GB" sz="1600" b="0" baseline="0" dirty="0">
                          <a:solidFill>
                            <a:schemeClr val="tx1"/>
                          </a:solidFill>
                          <a:latin typeface="Poppins" panose="00000500000000000000" pitchFamily="2" charset="0"/>
                          <a:cs typeface="Poppins" panose="00000500000000000000" pitchFamily="2" charset="0"/>
                        </a:rPr>
                        <a:t> will choose their own ‘Enjoyment Book’. They will change their book weekly.</a:t>
                      </a:r>
                      <a:endParaRPr lang="en-GB" sz="1600" b="0" dirty="0">
                        <a:solidFill>
                          <a:schemeClr val="tx1"/>
                        </a:solidFill>
                        <a:latin typeface="Poppins" panose="00000500000000000000" pitchFamily="2" charset="0"/>
                        <a:cs typeface="Poppins" panose="00000500000000000000" pitchFamily="2" charset="0"/>
                      </a:endParaRPr>
                    </a:p>
                  </a:txBody>
                  <a:tcPr>
                    <a:solidFill>
                      <a:schemeClr val="accent5">
                        <a:lumMod val="75000"/>
                      </a:schemeClr>
                    </a:solidFill>
                  </a:tcPr>
                </a:tc>
                <a:extLst>
                  <a:ext uri="{0D108BD9-81ED-4DB2-BD59-A6C34878D82A}">
                    <a16:rowId xmlns:a16="http://schemas.microsoft.com/office/drawing/2014/main" val="10000"/>
                  </a:ext>
                </a:extLst>
              </a:tr>
              <a:tr h="999040">
                <a:tc>
                  <a:txBody>
                    <a:bodyPr/>
                    <a:lstStyle/>
                    <a:p>
                      <a:r>
                        <a:rPr lang="en-GB" sz="1600" b="1" dirty="0">
                          <a:solidFill>
                            <a:schemeClr val="tx1"/>
                          </a:solidFill>
                          <a:latin typeface="Poppins" panose="00000500000000000000" pitchFamily="2" charset="0"/>
                          <a:cs typeface="Poppins" panose="00000500000000000000" pitchFamily="2" charset="0"/>
                        </a:rPr>
                        <a:t>Step 1:</a:t>
                      </a:r>
                    </a:p>
                    <a:p>
                      <a:r>
                        <a:rPr lang="en-GB" sz="1600" b="1" dirty="0">
                          <a:solidFill>
                            <a:schemeClr val="tx1"/>
                          </a:solidFill>
                          <a:latin typeface="Poppins" panose="00000500000000000000" pitchFamily="2" charset="0"/>
                          <a:cs typeface="Poppins" panose="00000500000000000000" pitchFamily="2" charset="0"/>
                        </a:rPr>
                        <a:t>Learning single letter sounds and</a:t>
                      </a:r>
                      <a:r>
                        <a:rPr lang="en-GB" sz="1600" b="1" baseline="0" dirty="0">
                          <a:solidFill>
                            <a:schemeClr val="tx1"/>
                          </a:solidFill>
                          <a:latin typeface="Poppins" panose="00000500000000000000" pitchFamily="2" charset="0"/>
                          <a:cs typeface="Poppins" panose="00000500000000000000" pitchFamily="2" charset="0"/>
                        </a:rPr>
                        <a:t> developing</a:t>
                      </a:r>
                      <a:r>
                        <a:rPr lang="en-GB" sz="1600" b="1" dirty="0">
                          <a:solidFill>
                            <a:schemeClr val="tx1"/>
                          </a:solidFill>
                          <a:latin typeface="Poppins" panose="00000500000000000000" pitchFamily="2" charset="0"/>
                          <a:cs typeface="Poppins" panose="00000500000000000000" pitchFamily="2" charset="0"/>
                        </a:rPr>
                        <a:t> oral blending skills.</a:t>
                      </a:r>
                    </a:p>
                  </a:txBody>
                  <a:tcPr>
                    <a:solidFill>
                      <a:srgbClr val="00B0F0"/>
                    </a:solidFill>
                  </a:tcPr>
                </a:tc>
                <a:tc>
                  <a:txBody>
                    <a:bodyPr/>
                    <a:lstStyle/>
                    <a:p>
                      <a:r>
                        <a:rPr lang="en-GB" sz="1600" b="0" baseline="0" dirty="0">
                          <a:solidFill>
                            <a:schemeClr val="tx1"/>
                          </a:solidFill>
                          <a:latin typeface="Poppins" panose="00000500000000000000" pitchFamily="2" charset="0"/>
                          <a:cs typeface="Poppins" panose="00000500000000000000" pitchFamily="2" charset="0"/>
                        </a:rPr>
                        <a:t>Please practise the sounds on your child’s Sound Mat regularly. Practise Fred Talk too. </a:t>
                      </a:r>
                      <a:endParaRPr lang="en-GB" sz="1600" b="0" dirty="0">
                        <a:solidFill>
                          <a:schemeClr val="tx1"/>
                        </a:solidFill>
                        <a:latin typeface="Poppins" panose="00000500000000000000" pitchFamily="2" charset="0"/>
                        <a:cs typeface="Poppins" panose="00000500000000000000" pitchFamily="2" charset="0"/>
                      </a:endParaRPr>
                    </a:p>
                  </a:txBody>
                  <a:tcPr>
                    <a:solidFill>
                      <a:srgbClr val="00B0F0"/>
                    </a:solidFill>
                  </a:tcPr>
                </a:tc>
                <a:tc>
                  <a:txBody>
                    <a:bodyPr/>
                    <a:lstStyle/>
                    <a:p>
                      <a:r>
                        <a:rPr lang="en-GB" sz="1600" b="0" dirty="0">
                          <a:solidFill>
                            <a:schemeClr val="tx1"/>
                          </a:solidFill>
                          <a:latin typeface="Poppins" panose="00000500000000000000" pitchFamily="2" charset="0"/>
                          <a:cs typeface="Poppins" panose="00000500000000000000" pitchFamily="2" charset="0"/>
                        </a:rPr>
                        <a:t>We will assess your</a:t>
                      </a:r>
                      <a:r>
                        <a:rPr lang="en-GB" sz="1600" b="0" baseline="0" dirty="0">
                          <a:solidFill>
                            <a:schemeClr val="tx1"/>
                          </a:solidFill>
                          <a:latin typeface="Poppins" panose="00000500000000000000" pitchFamily="2" charset="0"/>
                          <a:cs typeface="Poppins" panose="00000500000000000000" pitchFamily="2" charset="0"/>
                        </a:rPr>
                        <a:t> child regularly. We will send videos on Tapestry to support your child’s learning.   </a:t>
                      </a:r>
                      <a:endParaRPr lang="en-GB" sz="1600" b="0" dirty="0">
                        <a:solidFill>
                          <a:schemeClr val="tx1"/>
                        </a:solidFill>
                        <a:latin typeface="Poppins" panose="00000500000000000000" pitchFamily="2" charset="0"/>
                        <a:cs typeface="Poppins" panose="00000500000000000000" pitchFamily="2" charset="0"/>
                      </a:endParaRPr>
                    </a:p>
                  </a:txBody>
                  <a:tcPr>
                    <a:solidFill>
                      <a:srgbClr val="00B0F0"/>
                    </a:solidFill>
                  </a:tcPr>
                </a:tc>
                <a:extLst>
                  <a:ext uri="{0D108BD9-81ED-4DB2-BD59-A6C34878D82A}">
                    <a16:rowId xmlns:a16="http://schemas.microsoft.com/office/drawing/2014/main" val="10001"/>
                  </a:ext>
                </a:extLst>
              </a:tr>
              <a:tr h="989202">
                <a:tc>
                  <a:txBody>
                    <a:bodyPr/>
                    <a:lstStyle/>
                    <a:p>
                      <a:r>
                        <a:rPr lang="en-GB" sz="1600" b="1" dirty="0">
                          <a:latin typeface="Poppins" panose="00000500000000000000" pitchFamily="2" charset="0"/>
                          <a:cs typeface="Poppins" panose="00000500000000000000" pitchFamily="2" charset="0"/>
                        </a:rPr>
                        <a:t>Step 2:</a:t>
                      </a:r>
                    </a:p>
                    <a:p>
                      <a:r>
                        <a:rPr lang="en-GB" sz="1600" b="1" dirty="0">
                          <a:latin typeface="Poppins" panose="00000500000000000000" pitchFamily="2" charset="0"/>
                          <a:cs typeface="Poppins" panose="00000500000000000000" pitchFamily="2" charset="0"/>
                        </a:rPr>
                        <a:t>Learning</a:t>
                      </a:r>
                      <a:r>
                        <a:rPr lang="en-GB" sz="1600" b="1" baseline="0" dirty="0">
                          <a:latin typeface="Poppins" panose="00000500000000000000" pitchFamily="2" charset="0"/>
                          <a:cs typeface="Poppins" panose="00000500000000000000" pitchFamily="2" charset="0"/>
                        </a:rPr>
                        <a:t> to read simple written words.</a:t>
                      </a:r>
                      <a:endParaRPr lang="en-GB" sz="1600" b="1" dirty="0">
                        <a:latin typeface="Poppins" panose="00000500000000000000" pitchFamily="2" charset="0"/>
                        <a:cs typeface="Poppins" panose="00000500000000000000" pitchFamily="2" charset="0"/>
                      </a:endParaRPr>
                    </a:p>
                  </a:txBody>
                  <a:tcPr>
                    <a:solidFill>
                      <a:schemeClr val="accent5">
                        <a:lumMod val="40000"/>
                        <a:lumOff val="60000"/>
                      </a:schemeClr>
                    </a:solidFill>
                  </a:tcPr>
                </a:tc>
                <a:tc>
                  <a:txBody>
                    <a:bodyPr/>
                    <a:lstStyle/>
                    <a:p>
                      <a:r>
                        <a:rPr lang="en-GB" sz="1600" b="0" dirty="0">
                          <a:latin typeface="Poppins" panose="00000500000000000000" pitchFamily="2" charset="0"/>
                          <a:cs typeface="Poppins" panose="00000500000000000000" pitchFamily="2" charset="0"/>
                        </a:rPr>
                        <a:t>Your</a:t>
                      </a:r>
                      <a:r>
                        <a:rPr lang="en-GB" sz="1600" b="0" baseline="0" dirty="0">
                          <a:latin typeface="Poppins" panose="00000500000000000000" pitchFamily="2" charset="0"/>
                          <a:cs typeface="Poppins" panose="00000500000000000000" pitchFamily="2" charset="0"/>
                        </a:rPr>
                        <a:t> child will receive a Blending Book (a small, purple, rectangular book with one word to a page). </a:t>
                      </a:r>
                      <a:endParaRPr lang="en-GB" sz="1600" b="0" dirty="0">
                        <a:latin typeface="Poppins" panose="00000500000000000000" pitchFamily="2" charset="0"/>
                        <a:cs typeface="Poppins" panose="00000500000000000000" pitchFamily="2" charset="0"/>
                      </a:endParaRPr>
                    </a:p>
                  </a:txBody>
                  <a:tcPr>
                    <a:solidFill>
                      <a:schemeClr val="accent5">
                        <a:lumMod val="40000"/>
                        <a:lumOff val="60000"/>
                      </a:schemeClr>
                    </a:solidFill>
                  </a:tcPr>
                </a:tc>
                <a:tc>
                  <a:txBody>
                    <a:bodyPr/>
                    <a:lstStyle/>
                    <a:p>
                      <a:r>
                        <a:rPr lang="en-GB" sz="1600" b="0" baseline="0" dirty="0">
                          <a:latin typeface="Poppins" panose="00000500000000000000" pitchFamily="2" charset="0"/>
                          <a:cs typeface="Poppins" panose="00000500000000000000" pitchFamily="2" charset="0"/>
                        </a:rPr>
                        <a:t>Your child will read Blending books in their Phonics lesson. We will </a:t>
                      </a:r>
                      <a:r>
                        <a:rPr lang="en-GB" sz="1600" b="0" dirty="0">
                          <a:latin typeface="Poppins" panose="00000500000000000000" pitchFamily="2" charset="0"/>
                          <a:cs typeface="Poppins" panose="00000500000000000000" pitchFamily="2" charset="0"/>
                        </a:rPr>
                        <a:t>send home a new Blending</a:t>
                      </a:r>
                      <a:r>
                        <a:rPr lang="en-GB" sz="1600" b="0" baseline="0" dirty="0">
                          <a:latin typeface="Poppins" panose="00000500000000000000" pitchFamily="2" charset="0"/>
                          <a:cs typeface="Poppins" panose="00000500000000000000" pitchFamily="2" charset="0"/>
                        </a:rPr>
                        <a:t> Book each</a:t>
                      </a:r>
                      <a:r>
                        <a:rPr lang="en-GB" sz="1600" b="0" dirty="0">
                          <a:latin typeface="Poppins" panose="00000500000000000000" pitchFamily="2" charset="0"/>
                          <a:cs typeface="Poppins" panose="00000500000000000000" pitchFamily="2" charset="0"/>
                        </a:rPr>
                        <a:t> week. </a:t>
                      </a:r>
                    </a:p>
                  </a:txBody>
                  <a:tcPr>
                    <a:solidFill>
                      <a:schemeClr val="accent5">
                        <a:lumMod val="40000"/>
                        <a:lumOff val="60000"/>
                      </a:schemeClr>
                    </a:solidFill>
                  </a:tcPr>
                </a:tc>
                <a:extLst>
                  <a:ext uri="{0D108BD9-81ED-4DB2-BD59-A6C34878D82A}">
                    <a16:rowId xmlns:a16="http://schemas.microsoft.com/office/drawing/2014/main" val="10003"/>
                  </a:ext>
                </a:extLst>
              </a:tr>
              <a:tr h="999040">
                <a:tc>
                  <a:txBody>
                    <a:bodyPr/>
                    <a:lstStyle/>
                    <a:p>
                      <a:r>
                        <a:rPr lang="en-GB" sz="1600" b="1" dirty="0">
                          <a:latin typeface="Poppins" panose="00000500000000000000" pitchFamily="2" charset="0"/>
                          <a:cs typeface="Poppins" panose="00000500000000000000" pitchFamily="2" charset="0"/>
                        </a:rPr>
                        <a:t>Step 3:</a:t>
                      </a:r>
                    </a:p>
                    <a:p>
                      <a:r>
                        <a:rPr lang="en-GB" sz="1600" b="1" dirty="0">
                          <a:latin typeface="Poppins" panose="00000500000000000000" pitchFamily="2" charset="0"/>
                          <a:cs typeface="Poppins" panose="00000500000000000000" pitchFamily="2" charset="0"/>
                        </a:rPr>
                        <a:t>Reading simple captions</a:t>
                      </a:r>
                      <a:r>
                        <a:rPr lang="en-GB" sz="1600" b="1" baseline="0" dirty="0">
                          <a:latin typeface="Poppins" panose="00000500000000000000" pitchFamily="2" charset="0"/>
                          <a:cs typeface="Poppins" panose="00000500000000000000" pitchFamily="2" charset="0"/>
                        </a:rPr>
                        <a:t>. </a:t>
                      </a:r>
                      <a:endParaRPr lang="en-GB" sz="1600" b="1" dirty="0">
                        <a:latin typeface="Poppins" panose="00000500000000000000" pitchFamily="2" charset="0"/>
                        <a:cs typeface="Poppins" panose="00000500000000000000" pitchFamily="2" charset="0"/>
                      </a:endParaRPr>
                    </a:p>
                  </a:txBody>
                  <a:tcPr>
                    <a:solidFill>
                      <a:schemeClr val="accent5">
                        <a:lumMod val="20000"/>
                        <a:lumOff val="80000"/>
                      </a:schemeClr>
                    </a:solidFill>
                  </a:tcPr>
                </a:tc>
                <a:tc>
                  <a:txBody>
                    <a:bodyPr/>
                    <a:lstStyle/>
                    <a:p>
                      <a:r>
                        <a:rPr lang="en-GB" sz="1600" b="0" dirty="0">
                          <a:latin typeface="Poppins" panose="00000500000000000000" pitchFamily="2" charset="0"/>
                          <a:cs typeface="Poppins" panose="00000500000000000000" pitchFamily="2" charset="0"/>
                        </a:rPr>
                        <a:t>Your child will receive a</a:t>
                      </a:r>
                      <a:r>
                        <a:rPr lang="en-GB" sz="1600" b="0" baseline="0" dirty="0">
                          <a:latin typeface="Poppins" panose="00000500000000000000" pitchFamily="2" charset="0"/>
                          <a:cs typeface="Poppins" panose="00000500000000000000" pitchFamily="2" charset="0"/>
                        </a:rPr>
                        <a:t> </a:t>
                      </a:r>
                      <a:r>
                        <a:rPr lang="en-GB" sz="1600" b="0" dirty="0">
                          <a:latin typeface="Poppins" panose="00000500000000000000" pitchFamily="2" charset="0"/>
                          <a:cs typeface="Poppins" panose="00000500000000000000" pitchFamily="2" charset="0"/>
                        </a:rPr>
                        <a:t>Ditty Sheet.</a:t>
                      </a:r>
                      <a:r>
                        <a:rPr lang="en-GB" sz="1600" b="0" baseline="0" dirty="0">
                          <a:latin typeface="Poppins" panose="00000500000000000000" pitchFamily="2" charset="0"/>
                          <a:cs typeface="Poppins" panose="00000500000000000000" pitchFamily="2" charset="0"/>
                        </a:rPr>
                        <a:t> This is a photocopied sheet, not a book. </a:t>
                      </a:r>
                      <a:r>
                        <a:rPr lang="en-GB" sz="1600" b="0" dirty="0">
                          <a:latin typeface="Poppins" panose="00000500000000000000" pitchFamily="2" charset="0"/>
                          <a:cs typeface="Poppins" panose="00000500000000000000" pitchFamily="2" charset="0"/>
                        </a:rPr>
                        <a:t> </a:t>
                      </a:r>
                    </a:p>
                  </a:txBody>
                  <a:tcPr>
                    <a:solidFill>
                      <a:schemeClr val="accent5">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b="0" baseline="0" dirty="0">
                          <a:latin typeface="Poppins" panose="00000500000000000000" pitchFamily="2" charset="0"/>
                          <a:cs typeface="Poppins" panose="00000500000000000000" pitchFamily="2" charset="0"/>
                        </a:rPr>
                        <a:t>Your child will read a Ditty sheet in their Phonics lesson. We will </a:t>
                      </a:r>
                      <a:r>
                        <a:rPr lang="en-GB" sz="1600" b="0" dirty="0">
                          <a:latin typeface="Poppins" panose="00000500000000000000" pitchFamily="2" charset="0"/>
                          <a:cs typeface="Poppins" panose="00000500000000000000" pitchFamily="2" charset="0"/>
                        </a:rPr>
                        <a:t>send home a new Ditty</a:t>
                      </a:r>
                      <a:r>
                        <a:rPr lang="en-GB" sz="1600" b="0" baseline="0" dirty="0">
                          <a:latin typeface="Poppins" panose="00000500000000000000" pitchFamily="2" charset="0"/>
                          <a:cs typeface="Poppins" panose="00000500000000000000" pitchFamily="2" charset="0"/>
                        </a:rPr>
                        <a:t> each</a:t>
                      </a:r>
                      <a:r>
                        <a:rPr lang="en-GB" sz="1600" b="0" dirty="0">
                          <a:latin typeface="Poppins" panose="00000500000000000000" pitchFamily="2" charset="0"/>
                          <a:cs typeface="Poppins" panose="00000500000000000000" pitchFamily="2" charset="0"/>
                        </a:rPr>
                        <a:t> week. </a:t>
                      </a:r>
                    </a:p>
                  </a:txBody>
                  <a:tcPr>
                    <a:solidFill>
                      <a:schemeClr val="accent5">
                        <a:lumMod val="20000"/>
                        <a:lumOff val="80000"/>
                      </a:schemeClr>
                    </a:solidFill>
                  </a:tcPr>
                </a:tc>
                <a:extLst>
                  <a:ext uri="{0D108BD9-81ED-4DB2-BD59-A6C34878D82A}">
                    <a16:rowId xmlns:a16="http://schemas.microsoft.com/office/drawing/2014/main" val="10004"/>
                  </a:ext>
                </a:extLst>
              </a:tr>
              <a:tr h="999040">
                <a:tc>
                  <a:txBody>
                    <a:bodyPr/>
                    <a:lstStyle/>
                    <a:p>
                      <a:r>
                        <a:rPr lang="en-GB" sz="1600" b="1" dirty="0">
                          <a:latin typeface="Poppins" panose="00000500000000000000" pitchFamily="2" charset="0"/>
                          <a:cs typeface="Poppins" panose="00000500000000000000" pitchFamily="2" charset="0"/>
                        </a:rPr>
                        <a:t>Step 4:</a:t>
                      </a:r>
                    </a:p>
                    <a:p>
                      <a:r>
                        <a:rPr lang="en-GB" sz="1600" b="1" baseline="0" dirty="0">
                          <a:latin typeface="Poppins" panose="00000500000000000000" pitchFamily="2" charset="0"/>
                          <a:cs typeface="Poppins" panose="00000500000000000000" pitchFamily="2" charset="0"/>
                        </a:rPr>
                        <a:t>Developing pace and fluency.</a:t>
                      </a:r>
                      <a:endParaRPr lang="en-GB" sz="1600" b="1" dirty="0">
                        <a:latin typeface="Poppins" panose="00000500000000000000" pitchFamily="2" charset="0"/>
                        <a:cs typeface="Poppins" panose="00000500000000000000" pitchFamily="2" charset="0"/>
                      </a:endParaRPr>
                    </a:p>
                  </a:txBody>
                  <a:tcPr>
                    <a:solidFill>
                      <a:schemeClr val="bg1"/>
                    </a:solidFill>
                  </a:tcPr>
                </a:tc>
                <a:tc>
                  <a:txBody>
                    <a:bodyPr/>
                    <a:lstStyle/>
                    <a:p>
                      <a:r>
                        <a:rPr lang="en-GB" sz="1600" b="0" dirty="0">
                          <a:latin typeface="Poppins" panose="00000500000000000000" pitchFamily="2" charset="0"/>
                          <a:cs typeface="Poppins" panose="00000500000000000000" pitchFamily="2" charset="0"/>
                        </a:rPr>
                        <a:t>Your child will receive a RWI Book.</a:t>
                      </a:r>
                      <a:r>
                        <a:rPr lang="en-GB" sz="1600" b="0" baseline="0" dirty="0">
                          <a:latin typeface="Poppins" panose="00000500000000000000" pitchFamily="2" charset="0"/>
                          <a:cs typeface="Poppins" panose="00000500000000000000" pitchFamily="2" charset="0"/>
                        </a:rPr>
                        <a:t> The colour banding will be matched to their reading ability (post-assessment). </a:t>
                      </a:r>
                      <a:endParaRPr lang="en-GB" sz="1600" b="0" dirty="0">
                        <a:latin typeface="Poppins" panose="00000500000000000000" pitchFamily="2" charset="0"/>
                        <a:cs typeface="Poppins" panose="00000500000000000000" pitchFamily="2" charset="0"/>
                      </a:endParaRPr>
                    </a:p>
                  </a:txBody>
                  <a:tcP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b="0" baseline="0" dirty="0">
                          <a:latin typeface="Poppins" panose="00000500000000000000" pitchFamily="2" charset="0"/>
                          <a:cs typeface="Poppins" panose="00000500000000000000" pitchFamily="2" charset="0"/>
                        </a:rPr>
                        <a:t>Your child will read a RWI book in their Phonics lesson. We will </a:t>
                      </a:r>
                      <a:r>
                        <a:rPr lang="en-GB" sz="1600" b="0" dirty="0">
                          <a:latin typeface="Poppins" panose="00000500000000000000" pitchFamily="2" charset="0"/>
                          <a:cs typeface="Poppins" panose="00000500000000000000" pitchFamily="2" charset="0"/>
                        </a:rPr>
                        <a:t>send home a new</a:t>
                      </a:r>
                      <a:r>
                        <a:rPr lang="en-GB" sz="1600" b="0" baseline="0" dirty="0">
                          <a:latin typeface="Poppins" panose="00000500000000000000" pitchFamily="2" charset="0"/>
                          <a:cs typeface="Poppins" panose="00000500000000000000" pitchFamily="2" charset="0"/>
                        </a:rPr>
                        <a:t> book each</a:t>
                      </a:r>
                      <a:r>
                        <a:rPr lang="en-GB" sz="1600" b="0" dirty="0">
                          <a:latin typeface="Poppins" panose="00000500000000000000" pitchFamily="2" charset="0"/>
                          <a:cs typeface="Poppins" panose="00000500000000000000" pitchFamily="2" charset="0"/>
                        </a:rPr>
                        <a:t> week. </a:t>
                      </a:r>
                    </a:p>
                    <a:p>
                      <a:endParaRPr lang="en-GB" sz="1600" b="0" dirty="0">
                        <a:latin typeface="Poppins" panose="00000500000000000000" pitchFamily="2" charset="0"/>
                        <a:cs typeface="Poppins" panose="00000500000000000000" pitchFamily="2" charset="0"/>
                      </a:endParaRPr>
                    </a:p>
                  </a:txBody>
                  <a:tcPr>
                    <a:solidFill>
                      <a:schemeClr val="bg1"/>
                    </a:solidFill>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20764872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F7F266E-4F29-4515-B5F3-87FA8DF92EF7}"/>
              </a:ext>
            </a:extLst>
          </p:cNvPr>
          <p:cNvPicPr>
            <a:picLocks noChangeAspect="1"/>
          </p:cNvPicPr>
          <p:nvPr/>
        </p:nvPicPr>
        <p:blipFill>
          <a:blip r:embed="rId2">
            <a:clrChange>
              <a:clrFrom>
                <a:srgbClr val="FFFFFF"/>
              </a:clrFrom>
              <a:clrTo>
                <a:srgbClr val="FFFFFF">
                  <a:alpha val="0"/>
                </a:srgbClr>
              </a:clrTo>
            </a:clrChange>
          </a:blip>
          <a:stretch>
            <a:fillRect/>
          </a:stretch>
        </p:blipFill>
        <p:spPr>
          <a:xfrm rot="20992466">
            <a:off x="116603" y="-55561"/>
            <a:ext cx="1407397" cy="1655761"/>
          </a:xfrm>
          <a:prstGeom prst="rect">
            <a:avLst/>
          </a:prstGeom>
        </p:spPr>
      </p:pic>
      <p:sp>
        <p:nvSpPr>
          <p:cNvPr id="3" name="Rectangle 2">
            <a:extLst>
              <a:ext uri="{FF2B5EF4-FFF2-40B4-BE49-F238E27FC236}">
                <a16:creationId xmlns:a16="http://schemas.microsoft.com/office/drawing/2014/main" id="{06830995-42EB-467D-916E-98A03ABB1AAA}"/>
              </a:ext>
            </a:extLst>
          </p:cNvPr>
          <p:cNvSpPr/>
          <p:nvPr/>
        </p:nvSpPr>
        <p:spPr>
          <a:xfrm>
            <a:off x="527958" y="1711021"/>
            <a:ext cx="11136084" cy="4401205"/>
          </a:xfrm>
          <a:prstGeom prst="rect">
            <a:avLst/>
          </a:prstGeom>
        </p:spPr>
        <p:txBody>
          <a:bodyPr wrap="square">
            <a:spAutoFit/>
          </a:bodyPr>
          <a:lstStyle/>
          <a:p>
            <a:r>
              <a:rPr lang="en-GB" sz="3200" dirty="0">
                <a:latin typeface="Poppins" panose="00000500000000000000" pitchFamily="2" charset="0"/>
                <a:cs typeface="Poppins" panose="00000500000000000000" pitchFamily="2" charset="0"/>
              </a:rPr>
              <a:t>*</a:t>
            </a:r>
            <a:r>
              <a:rPr lang="en-GB" sz="3200" b="1" dirty="0">
                <a:latin typeface="Poppins" panose="00000500000000000000" pitchFamily="2" charset="0"/>
                <a:cs typeface="Poppins" panose="00000500000000000000" pitchFamily="2" charset="0"/>
              </a:rPr>
              <a:t>Reading Record – </a:t>
            </a:r>
            <a:r>
              <a:rPr lang="en-GB" sz="3200" dirty="0">
                <a:latin typeface="Poppins" panose="00000500000000000000" pitchFamily="2" charset="0"/>
                <a:cs typeface="Poppins" panose="00000500000000000000" pitchFamily="2" charset="0"/>
              </a:rPr>
              <a:t>Parents will receive a Reading Log with their child’s reading book. Our whole school reading policy requests that you read </a:t>
            </a:r>
            <a:r>
              <a:rPr lang="en-GB" sz="3200" b="1" dirty="0">
                <a:latin typeface="Poppins" panose="00000500000000000000" pitchFamily="2" charset="0"/>
                <a:cs typeface="Poppins" panose="00000500000000000000" pitchFamily="2" charset="0"/>
              </a:rPr>
              <a:t>with</a:t>
            </a:r>
            <a:r>
              <a:rPr lang="en-GB" sz="3200" dirty="0">
                <a:latin typeface="Poppins" panose="00000500000000000000" pitchFamily="2" charset="0"/>
                <a:cs typeface="Poppins" panose="00000500000000000000" pitchFamily="2" charset="0"/>
              </a:rPr>
              <a:t> your child four times a week (or more). This does not mean your child needs to read their school book every time. It may include their ‘Reading for Enjoyment’ text, a library book, a magazine or comic or a bed time story you share with your child. </a:t>
            </a:r>
          </a:p>
          <a:p>
            <a:endParaRPr lang="en-GB" sz="2400" dirty="0">
              <a:latin typeface="Comic Sans MS" panose="030F0702030302020204" pitchFamily="66" charset="0"/>
            </a:endParaRPr>
          </a:p>
        </p:txBody>
      </p:sp>
      <p:sp>
        <p:nvSpPr>
          <p:cNvPr id="7" name="TextBox 6">
            <a:extLst>
              <a:ext uri="{FF2B5EF4-FFF2-40B4-BE49-F238E27FC236}">
                <a16:creationId xmlns:a16="http://schemas.microsoft.com/office/drawing/2014/main" id="{44F21EE4-E866-46F7-9F73-F77A27F8CBF0}"/>
              </a:ext>
            </a:extLst>
          </p:cNvPr>
          <p:cNvSpPr txBox="1"/>
          <p:nvPr/>
        </p:nvSpPr>
        <p:spPr>
          <a:xfrm>
            <a:off x="1868120" y="285712"/>
            <a:ext cx="9435756" cy="830997"/>
          </a:xfrm>
          <a:prstGeom prst="rect">
            <a:avLst/>
          </a:prstGeom>
          <a:noFill/>
        </p:spPr>
        <p:txBody>
          <a:bodyPr wrap="square" rtlCol="0">
            <a:spAutoFit/>
          </a:bodyPr>
          <a:lstStyle/>
          <a:p>
            <a:pPr algn="ctr"/>
            <a:r>
              <a:rPr lang="en-GB" sz="4800" b="1" dirty="0">
                <a:solidFill>
                  <a:srgbClr val="0000FF"/>
                </a:solidFill>
                <a:latin typeface="Poppins" panose="00000500000000000000" pitchFamily="2" charset="0"/>
                <a:cs typeface="Poppins" panose="00000500000000000000" pitchFamily="2" charset="0"/>
              </a:rPr>
              <a:t>Home Reading Material cont.</a:t>
            </a:r>
          </a:p>
        </p:txBody>
      </p:sp>
    </p:spTree>
    <p:extLst>
      <p:ext uri="{BB962C8B-B14F-4D97-AF65-F5344CB8AC3E}">
        <p14:creationId xmlns:p14="http://schemas.microsoft.com/office/powerpoint/2010/main" val="27069705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F7F266E-4F29-4515-B5F3-87FA8DF92EF7}"/>
              </a:ext>
            </a:extLst>
          </p:cNvPr>
          <p:cNvPicPr>
            <a:picLocks noChangeAspect="1"/>
          </p:cNvPicPr>
          <p:nvPr/>
        </p:nvPicPr>
        <p:blipFill>
          <a:blip r:embed="rId2">
            <a:clrChange>
              <a:clrFrom>
                <a:srgbClr val="FFFFFF"/>
              </a:clrFrom>
              <a:clrTo>
                <a:srgbClr val="FFFFFF">
                  <a:alpha val="0"/>
                </a:srgbClr>
              </a:clrTo>
            </a:clrChange>
          </a:blip>
          <a:stretch>
            <a:fillRect/>
          </a:stretch>
        </p:blipFill>
        <p:spPr>
          <a:xfrm rot="21097844">
            <a:off x="116603" y="-55561"/>
            <a:ext cx="1407397" cy="1655761"/>
          </a:xfrm>
          <a:prstGeom prst="rect">
            <a:avLst/>
          </a:prstGeom>
        </p:spPr>
      </p:pic>
      <p:sp>
        <p:nvSpPr>
          <p:cNvPr id="4" name="TextBox 3">
            <a:extLst>
              <a:ext uri="{FF2B5EF4-FFF2-40B4-BE49-F238E27FC236}">
                <a16:creationId xmlns:a16="http://schemas.microsoft.com/office/drawing/2014/main" id="{093E0BAB-1FB5-45D1-88AC-7AEAC0C61558}"/>
              </a:ext>
            </a:extLst>
          </p:cNvPr>
          <p:cNvSpPr txBox="1"/>
          <p:nvPr/>
        </p:nvSpPr>
        <p:spPr>
          <a:xfrm>
            <a:off x="1164771" y="1809303"/>
            <a:ext cx="8969829" cy="584775"/>
          </a:xfrm>
          <a:prstGeom prst="rect">
            <a:avLst/>
          </a:prstGeom>
          <a:solidFill>
            <a:schemeClr val="accent6">
              <a:lumMod val="40000"/>
              <a:lumOff val="60000"/>
            </a:schemeClr>
          </a:solidFill>
        </p:spPr>
        <p:txBody>
          <a:bodyPr wrap="square" rtlCol="0">
            <a:spAutoFit/>
          </a:bodyPr>
          <a:lstStyle/>
          <a:p>
            <a:r>
              <a:rPr lang="en-GB" sz="3200" dirty="0">
                <a:latin typeface="Poppins" panose="00000500000000000000" pitchFamily="2" charset="0"/>
                <a:cs typeface="Poppins" panose="00000500000000000000" pitchFamily="2" charset="0"/>
              </a:rPr>
              <a:t>*We read stories every day! </a:t>
            </a:r>
          </a:p>
        </p:txBody>
      </p:sp>
      <p:pic>
        <p:nvPicPr>
          <p:cNvPr id="5" name="Picture 4">
            <a:extLst>
              <a:ext uri="{FF2B5EF4-FFF2-40B4-BE49-F238E27FC236}">
                <a16:creationId xmlns:a16="http://schemas.microsoft.com/office/drawing/2014/main" id="{0D98B3F6-E42F-4071-BDC4-F0FDC11F05AA}"/>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10112828" y="4412861"/>
            <a:ext cx="1983835" cy="2102865"/>
          </a:xfrm>
          <a:prstGeom prst="rect">
            <a:avLst/>
          </a:prstGeom>
        </p:spPr>
      </p:pic>
      <p:sp>
        <p:nvSpPr>
          <p:cNvPr id="6" name="TextBox 5">
            <a:extLst>
              <a:ext uri="{FF2B5EF4-FFF2-40B4-BE49-F238E27FC236}">
                <a16:creationId xmlns:a16="http://schemas.microsoft.com/office/drawing/2014/main" id="{A3C10BAD-53EB-48F9-8816-0EBD8E330FBB}"/>
              </a:ext>
            </a:extLst>
          </p:cNvPr>
          <p:cNvSpPr txBox="1"/>
          <p:nvPr/>
        </p:nvSpPr>
        <p:spPr>
          <a:xfrm>
            <a:off x="1164771" y="4228312"/>
            <a:ext cx="9187553" cy="1569660"/>
          </a:xfrm>
          <a:prstGeom prst="rect">
            <a:avLst/>
          </a:prstGeom>
          <a:solidFill>
            <a:schemeClr val="accent6">
              <a:lumMod val="40000"/>
              <a:lumOff val="60000"/>
            </a:schemeClr>
          </a:solidFill>
        </p:spPr>
        <p:txBody>
          <a:bodyPr wrap="square" rtlCol="0">
            <a:spAutoFit/>
          </a:bodyPr>
          <a:lstStyle/>
          <a:p>
            <a:r>
              <a:rPr lang="en-GB" sz="3200" dirty="0">
                <a:latin typeface="Poppins" panose="00000500000000000000" pitchFamily="2" charset="0"/>
                <a:cs typeface="Poppins" panose="00000500000000000000" pitchFamily="2" charset="0"/>
              </a:rPr>
              <a:t>*It’s good practise to read the same stories over and over again. Children thrive on repetition! </a:t>
            </a:r>
          </a:p>
        </p:txBody>
      </p:sp>
      <p:sp>
        <p:nvSpPr>
          <p:cNvPr id="7" name="TextBox 6">
            <a:extLst>
              <a:ext uri="{FF2B5EF4-FFF2-40B4-BE49-F238E27FC236}">
                <a16:creationId xmlns:a16="http://schemas.microsoft.com/office/drawing/2014/main" id="{97C75971-6615-4530-A760-49A4636E6F8B}"/>
              </a:ext>
            </a:extLst>
          </p:cNvPr>
          <p:cNvSpPr txBox="1"/>
          <p:nvPr/>
        </p:nvSpPr>
        <p:spPr>
          <a:xfrm>
            <a:off x="1164771" y="3020242"/>
            <a:ext cx="9845844" cy="584775"/>
          </a:xfrm>
          <a:prstGeom prst="rect">
            <a:avLst/>
          </a:prstGeom>
          <a:solidFill>
            <a:schemeClr val="accent6">
              <a:lumMod val="40000"/>
              <a:lumOff val="60000"/>
            </a:schemeClr>
          </a:solidFill>
        </p:spPr>
        <p:txBody>
          <a:bodyPr wrap="square" rtlCol="0">
            <a:spAutoFit/>
          </a:bodyPr>
          <a:lstStyle/>
          <a:p>
            <a:r>
              <a:rPr lang="en-GB" sz="3200" dirty="0">
                <a:latin typeface="Poppins" panose="00000500000000000000" pitchFamily="2" charset="0"/>
                <a:cs typeface="Poppins" panose="00000500000000000000" pitchFamily="2" charset="0"/>
              </a:rPr>
              <a:t>*PLEASE continue to read </a:t>
            </a:r>
            <a:r>
              <a:rPr lang="en-GB" sz="3200" b="1" dirty="0">
                <a:latin typeface="Poppins" panose="00000500000000000000" pitchFamily="2" charset="0"/>
                <a:cs typeface="Poppins" panose="00000500000000000000" pitchFamily="2" charset="0"/>
              </a:rPr>
              <a:t>to</a:t>
            </a:r>
            <a:r>
              <a:rPr lang="en-GB" sz="3200" dirty="0">
                <a:latin typeface="Poppins" panose="00000500000000000000" pitchFamily="2" charset="0"/>
                <a:cs typeface="Poppins" panose="00000500000000000000" pitchFamily="2" charset="0"/>
              </a:rPr>
              <a:t> your child too!</a:t>
            </a:r>
          </a:p>
        </p:txBody>
      </p:sp>
      <p:sp>
        <p:nvSpPr>
          <p:cNvPr id="8" name="Rectangle 7">
            <a:extLst>
              <a:ext uri="{FF2B5EF4-FFF2-40B4-BE49-F238E27FC236}">
                <a16:creationId xmlns:a16="http://schemas.microsoft.com/office/drawing/2014/main" id="{F19C3096-36A0-438E-A686-4C6355F6108C}"/>
              </a:ext>
            </a:extLst>
          </p:cNvPr>
          <p:cNvSpPr/>
          <p:nvPr/>
        </p:nvSpPr>
        <p:spPr>
          <a:xfrm>
            <a:off x="2466409" y="264487"/>
            <a:ext cx="6447489" cy="923330"/>
          </a:xfrm>
          <a:prstGeom prst="rect">
            <a:avLst/>
          </a:prstGeom>
        </p:spPr>
        <p:txBody>
          <a:bodyPr wrap="square">
            <a:spAutoFit/>
          </a:bodyPr>
          <a:lstStyle/>
          <a:p>
            <a:r>
              <a:rPr lang="en-GB" sz="5400" b="1" dirty="0">
                <a:solidFill>
                  <a:srgbClr val="0000FF"/>
                </a:solidFill>
                <a:latin typeface="Poppins" panose="00000500000000000000" pitchFamily="2" charset="0"/>
                <a:cs typeface="Poppins" panose="00000500000000000000" pitchFamily="2" charset="0"/>
              </a:rPr>
              <a:t>Daily Story Time</a:t>
            </a:r>
          </a:p>
        </p:txBody>
      </p:sp>
    </p:spTree>
    <p:extLst>
      <p:ext uri="{BB962C8B-B14F-4D97-AF65-F5344CB8AC3E}">
        <p14:creationId xmlns:p14="http://schemas.microsoft.com/office/powerpoint/2010/main" val="21152763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F7F266E-4F29-4515-B5F3-87FA8DF92EF7}"/>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116603" y="-55561"/>
            <a:ext cx="1407397" cy="1655761"/>
          </a:xfrm>
          <a:prstGeom prst="rect">
            <a:avLst/>
          </a:prstGeom>
        </p:spPr>
      </p:pic>
      <p:sp>
        <p:nvSpPr>
          <p:cNvPr id="3" name="Rectangle 2">
            <a:extLst>
              <a:ext uri="{FF2B5EF4-FFF2-40B4-BE49-F238E27FC236}">
                <a16:creationId xmlns:a16="http://schemas.microsoft.com/office/drawing/2014/main" id="{06830995-42EB-467D-916E-98A03ABB1AAA}"/>
              </a:ext>
            </a:extLst>
          </p:cNvPr>
          <p:cNvSpPr/>
          <p:nvPr/>
        </p:nvSpPr>
        <p:spPr>
          <a:xfrm>
            <a:off x="413657" y="1802946"/>
            <a:ext cx="11364685" cy="4801314"/>
          </a:xfrm>
          <a:prstGeom prst="rect">
            <a:avLst/>
          </a:prstGeom>
        </p:spPr>
        <p:txBody>
          <a:bodyPr wrap="square">
            <a:spAutoFit/>
          </a:bodyPr>
          <a:lstStyle/>
          <a:p>
            <a:r>
              <a:rPr lang="en-GB" sz="2800" dirty="0">
                <a:solidFill>
                  <a:prstClr val="black"/>
                </a:solidFill>
                <a:latin typeface="Poppins" panose="00000500000000000000" pitchFamily="2" charset="0"/>
                <a:cs typeface="Poppins" panose="00000500000000000000" pitchFamily="2" charset="0"/>
              </a:rPr>
              <a:t>*If your child is finding it difficult to stay ‘on track’, they will receive Tutoring in school. This intervention is part of the RWI scheme and is designed to support your child to ‘keep up’. </a:t>
            </a:r>
          </a:p>
          <a:p>
            <a:endParaRPr lang="en-GB" sz="2800" dirty="0">
              <a:solidFill>
                <a:prstClr val="black"/>
              </a:solidFill>
              <a:latin typeface="Poppins" panose="00000500000000000000" pitchFamily="2" charset="0"/>
              <a:cs typeface="Poppins" panose="00000500000000000000" pitchFamily="2" charset="0"/>
            </a:endParaRPr>
          </a:p>
          <a:p>
            <a:endParaRPr lang="en-GB" sz="2800" dirty="0">
              <a:solidFill>
                <a:prstClr val="black"/>
              </a:solidFill>
              <a:latin typeface="Poppins" panose="00000500000000000000" pitchFamily="2" charset="0"/>
              <a:cs typeface="Poppins" panose="00000500000000000000" pitchFamily="2" charset="0"/>
            </a:endParaRPr>
          </a:p>
          <a:p>
            <a:r>
              <a:rPr lang="en-GB" sz="2800" dirty="0">
                <a:solidFill>
                  <a:prstClr val="black"/>
                </a:solidFill>
                <a:latin typeface="Poppins" panose="00000500000000000000" pitchFamily="2" charset="0"/>
                <a:cs typeface="Poppins" panose="00000500000000000000" pitchFamily="2" charset="0"/>
              </a:rPr>
              <a:t>*Practise, practise, practise! There is no magic key when learning to read. Your child needs to practise the sounds they are finding challenging, frequently. Your child will receive QR codes; scan the QR code to find a RWI clip to support your child’s learning. </a:t>
            </a:r>
          </a:p>
          <a:p>
            <a:endParaRPr lang="en-GB" sz="2600" dirty="0">
              <a:latin typeface="Comic Sans MS" panose="030F0702030302020204" pitchFamily="66" charset="0"/>
            </a:endParaRPr>
          </a:p>
        </p:txBody>
      </p:sp>
      <p:sp>
        <p:nvSpPr>
          <p:cNvPr id="7" name="TextBox 6">
            <a:extLst>
              <a:ext uri="{FF2B5EF4-FFF2-40B4-BE49-F238E27FC236}">
                <a16:creationId xmlns:a16="http://schemas.microsoft.com/office/drawing/2014/main" id="{44F21EE4-E866-46F7-9F73-F77A27F8CBF0}"/>
              </a:ext>
            </a:extLst>
          </p:cNvPr>
          <p:cNvSpPr txBox="1"/>
          <p:nvPr/>
        </p:nvSpPr>
        <p:spPr>
          <a:xfrm>
            <a:off x="1868120" y="142637"/>
            <a:ext cx="8982478" cy="1015663"/>
          </a:xfrm>
          <a:prstGeom prst="rect">
            <a:avLst/>
          </a:prstGeom>
          <a:noFill/>
        </p:spPr>
        <p:txBody>
          <a:bodyPr wrap="square" rtlCol="0">
            <a:spAutoFit/>
          </a:bodyPr>
          <a:lstStyle/>
          <a:p>
            <a:pPr algn="ctr"/>
            <a:r>
              <a:rPr lang="en-GB" sz="6000" b="1" dirty="0">
                <a:solidFill>
                  <a:srgbClr val="0000FF"/>
                </a:solidFill>
                <a:latin typeface="Poppins" panose="00000500000000000000" pitchFamily="2" charset="0"/>
                <a:cs typeface="Poppins" panose="00000500000000000000" pitchFamily="2" charset="0"/>
              </a:rPr>
              <a:t>On Track…</a:t>
            </a:r>
          </a:p>
        </p:txBody>
      </p:sp>
    </p:spTree>
    <p:extLst>
      <p:ext uri="{BB962C8B-B14F-4D97-AF65-F5344CB8AC3E}">
        <p14:creationId xmlns:p14="http://schemas.microsoft.com/office/powerpoint/2010/main" val="24301726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F7F266E-4F29-4515-B5F3-87FA8DF92EF7}"/>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94832" y="-177413"/>
            <a:ext cx="1407397" cy="1655761"/>
          </a:xfrm>
          <a:prstGeom prst="rect">
            <a:avLst/>
          </a:prstGeom>
        </p:spPr>
      </p:pic>
      <p:sp>
        <p:nvSpPr>
          <p:cNvPr id="3" name="Rectangle 2">
            <a:extLst>
              <a:ext uri="{FF2B5EF4-FFF2-40B4-BE49-F238E27FC236}">
                <a16:creationId xmlns:a16="http://schemas.microsoft.com/office/drawing/2014/main" id="{06830995-42EB-467D-916E-98A03ABB1AAA}"/>
              </a:ext>
            </a:extLst>
          </p:cNvPr>
          <p:cNvSpPr/>
          <p:nvPr/>
        </p:nvSpPr>
        <p:spPr>
          <a:xfrm>
            <a:off x="435429" y="1273629"/>
            <a:ext cx="11244942" cy="6032421"/>
          </a:xfrm>
          <a:prstGeom prst="rect">
            <a:avLst/>
          </a:prstGeom>
        </p:spPr>
        <p:txBody>
          <a:bodyPr wrap="square">
            <a:spAutoFit/>
          </a:bodyPr>
          <a:lstStyle/>
          <a:p>
            <a:r>
              <a:rPr lang="en-GB" sz="2800" dirty="0">
                <a:solidFill>
                  <a:prstClr val="black"/>
                </a:solidFill>
                <a:latin typeface="Poppins" panose="00000500000000000000" pitchFamily="2" charset="0"/>
                <a:cs typeface="Poppins" panose="00000500000000000000" pitchFamily="2" charset="0"/>
              </a:rPr>
              <a:t>*Our aim is to encourage confidence and a love of reading!</a:t>
            </a:r>
          </a:p>
          <a:p>
            <a:endParaRPr lang="en-GB" sz="2800" dirty="0">
              <a:solidFill>
                <a:prstClr val="black"/>
              </a:solidFill>
              <a:latin typeface="Poppins" panose="00000500000000000000" pitchFamily="2" charset="0"/>
              <a:cs typeface="Poppins" panose="00000500000000000000" pitchFamily="2" charset="0"/>
            </a:endParaRPr>
          </a:p>
          <a:p>
            <a:r>
              <a:rPr lang="en-GB" sz="2800" dirty="0">
                <a:latin typeface="Poppins" panose="00000500000000000000" pitchFamily="2" charset="0"/>
                <a:cs typeface="Poppins" panose="00000500000000000000" pitchFamily="2" charset="0"/>
              </a:rPr>
              <a:t>*Reading needs to be a quiet time with very little distraction. </a:t>
            </a:r>
          </a:p>
          <a:p>
            <a:endParaRPr lang="en-GB" sz="2800" dirty="0">
              <a:latin typeface="Poppins" panose="00000500000000000000" pitchFamily="2" charset="0"/>
              <a:cs typeface="Poppins" panose="00000500000000000000" pitchFamily="2" charset="0"/>
            </a:endParaRPr>
          </a:p>
          <a:p>
            <a:r>
              <a:rPr lang="en-GB" sz="2800" dirty="0">
                <a:latin typeface="Poppins" panose="00000500000000000000" pitchFamily="2" charset="0"/>
                <a:cs typeface="Poppins" panose="00000500000000000000" pitchFamily="2" charset="0"/>
              </a:rPr>
              <a:t>*Some children will be more interested than others.</a:t>
            </a:r>
          </a:p>
          <a:p>
            <a:endParaRPr lang="en-GB" sz="2800" dirty="0">
              <a:latin typeface="Poppins" panose="00000500000000000000" pitchFamily="2" charset="0"/>
              <a:cs typeface="Poppins" panose="00000500000000000000" pitchFamily="2" charset="0"/>
            </a:endParaRPr>
          </a:p>
          <a:p>
            <a:r>
              <a:rPr lang="en-GB" sz="2800" dirty="0">
                <a:latin typeface="Poppins" panose="00000500000000000000" pitchFamily="2" charset="0"/>
                <a:cs typeface="Poppins" panose="00000500000000000000" pitchFamily="2" charset="0"/>
              </a:rPr>
              <a:t>*Your child is working very hard and having lots of fun at school. They may not want to read when they get home; let them listen to you read instead. </a:t>
            </a:r>
          </a:p>
          <a:p>
            <a:r>
              <a:rPr lang="en-GB" sz="2800" dirty="0">
                <a:latin typeface="Poppins" panose="00000500000000000000" pitchFamily="2" charset="0"/>
                <a:cs typeface="Poppins" panose="00000500000000000000" pitchFamily="2" charset="0"/>
              </a:rPr>
              <a:t> </a:t>
            </a:r>
          </a:p>
          <a:p>
            <a:pPr lvl="0"/>
            <a:r>
              <a:rPr lang="en-GB" sz="2800" dirty="0">
                <a:latin typeface="Poppins" panose="00000500000000000000" pitchFamily="2" charset="0"/>
                <a:cs typeface="Poppins" panose="00000500000000000000" pitchFamily="2" charset="0"/>
              </a:rPr>
              <a:t>*Could we kindly ask that you </a:t>
            </a:r>
            <a:r>
              <a:rPr lang="en-GB" sz="2800" b="1" dirty="0">
                <a:latin typeface="Poppins" panose="00000500000000000000" pitchFamily="2" charset="0"/>
                <a:cs typeface="Poppins" panose="00000500000000000000" pitchFamily="2" charset="0"/>
              </a:rPr>
              <a:t>do not </a:t>
            </a:r>
            <a:r>
              <a:rPr lang="en-GB" sz="2800" dirty="0">
                <a:latin typeface="Poppins" panose="00000500000000000000" pitchFamily="2" charset="0"/>
                <a:cs typeface="Poppins" panose="00000500000000000000" pitchFamily="2" charset="0"/>
              </a:rPr>
              <a:t>put water bottles in book bags. We need to take good care of all our books. </a:t>
            </a:r>
          </a:p>
          <a:p>
            <a:pPr lvl="0"/>
            <a:endParaRPr lang="en-GB" sz="2400" dirty="0">
              <a:solidFill>
                <a:prstClr val="black"/>
              </a:solidFill>
              <a:latin typeface="Comic Sans MS" panose="030F0702030302020204" pitchFamily="66" charset="0"/>
            </a:endParaRPr>
          </a:p>
          <a:p>
            <a:endParaRPr lang="en-GB" sz="2600" dirty="0">
              <a:latin typeface="Comic Sans MS" panose="030F0702030302020204" pitchFamily="66" charset="0"/>
            </a:endParaRPr>
          </a:p>
        </p:txBody>
      </p:sp>
      <p:sp>
        <p:nvSpPr>
          <p:cNvPr id="7" name="TextBox 6">
            <a:extLst>
              <a:ext uri="{FF2B5EF4-FFF2-40B4-BE49-F238E27FC236}">
                <a16:creationId xmlns:a16="http://schemas.microsoft.com/office/drawing/2014/main" id="{44F21EE4-E866-46F7-9F73-F77A27F8CBF0}"/>
              </a:ext>
            </a:extLst>
          </p:cNvPr>
          <p:cNvSpPr txBox="1"/>
          <p:nvPr/>
        </p:nvSpPr>
        <p:spPr>
          <a:xfrm>
            <a:off x="1868120" y="142637"/>
            <a:ext cx="8982478" cy="1015663"/>
          </a:xfrm>
          <a:prstGeom prst="rect">
            <a:avLst/>
          </a:prstGeom>
          <a:noFill/>
        </p:spPr>
        <p:txBody>
          <a:bodyPr wrap="square" rtlCol="0">
            <a:spAutoFit/>
          </a:bodyPr>
          <a:lstStyle/>
          <a:p>
            <a:pPr algn="ctr"/>
            <a:r>
              <a:rPr lang="en-GB" sz="6000" b="1" dirty="0">
                <a:solidFill>
                  <a:srgbClr val="0000FF"/>
                </a:solidFill>
                <a:latin typeface="Poppins" panose="00000500000000000000" pitchFamily="2" charset="0"/>
                <a:cs typeface="Poppins" panose="00000500000000000000" pitchFamily="2" charset="0"/>
              </a:rPr>
              <a:t> At Home</a:t>
            </a:r>
          </a:p>
        </p:txBody>
      </p:sp>
    </p:spTree>
    <p:extLst>
      <p:ext uri="{BB962C8B-B14F-4D97-AF65-F5344CB8AC3E}">
        <p14:creationId xmlns:p14="http://schemas.microsoft.com/office/powerpoint/2010/main" val="460950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6830995-42EB-467D-916E-98A03ABB1AAA}"/>
              </a:ext>
            </a:extLst>
          </p:cNvPr>
          <p:cNvSpPr/>
          <p:nvPr/>
        </p:nvSpPr>
        <p:spPr>
          <a:xfrm>
            <a:off x="630621" y="1197714"/>
            <a:ext cx="10862441" cy="1231106"/>
          </a:xfrm>
          <a:prstGeom prst="rect">
            <a:avLst/>
          </a:prstGeom>
        </p:spPr>
        <p:txBody>
          <a:bodyPr wrap="square">
            <a:spAutoFit/>
          </a:bodyPr>
          <a:lstStyle/>
          <a:p>
            <a:endParaRPr lang="en-GB" sz="2400" dirty="0">
              <a:solidFill>
                <a:prstClr val="black"/>
              </a:solidFill>
              <a:latin typeface="Comic Sans MS" panose="030F0702030302020204" pitchFamily="66" charset="0"/>
            </a:endParaRPr>
          </a:p>
          <a:p>
            <a:endParaRPr lang="en-GB" sz="2400" dirty="0">
              <a:solidFill>
                <a:prstClr val="black"/>
              </a:solidFill>
              <a:latin typeface="Comic Sans MS" panose="030F0702030302020204" pitchFamily="66" charset="0"/>
            </a:endParaRPr>
          </a:p>
          <a:p>
            <a:endParaRPr lang="en-GB" sz="2600" dirty="0">
              <a:latin typeface="Comic Sans MS" panose="030F0702030302020204" pitchFamily="66" charset="0"/>
            </a:endParaRPr>
          </a:p>
        </p:txBody>
      </p:sp>
      <p:sp>
        <p:nvSpPr>
          <p:cNvPr id="7" name="TextBox 6">
            <a:extLst>
              <a:ext uri="{FF2B5EF4-FFF2-40B4-BE49-F238E27FC236}">
                <a16:creationId xmlns:a16="http://schemas.microsoft.com/office/drawing/2014/main" id="{44F21EE4-E866-46F7-9F73-F77A27F8CBF0}"/>
              </a:ext>
            </a:extLst>
          </p:cNvPr>
          <p:cNvSpPr txBox="1"/>
          <p:nvPr/>
        </p:nvSpPr>
        <p:spPr>
          <a:xfrm>
            <a:off x="1570602" y="392257"/>
            <a:ext cx="8982478" cy="5878532"/>
          </a:xfrm>
          <a:prstGeom prst="rect">
            <a:avLst/>
          </a:prstGeom>
          <a:noFill/>
        </p:spPr>
        <p:txBody>
          <a:bodyPr wrap="square" rtlCol="0">
            <a:spAutoFit/>
          </a:bodyPr>
          <a:lstStyle/>
          <a:p>
            <a:pPr algn="ctr"/>
            <a:r>
              <a:rPr lang="en-GB" sz="8000" b="1" dirty="0">
                <a:solidFill>
                  <a:srgbClr val="0000FF"/>
                </a:solidFill>
                <a:latin typeface="Poppins" panose="00000500000000000000" pitchFamily="2" charset="0"/>
                <a:cs typeface="Poppins" panose="00000500000000000000" pitchFamily="2" charset="0"/>
              </a:rPr>
              <a:t>Writing in FS2 -</a:t>
            </a:r>
          </a:p>
          <a:p>
            <a:pPr algn="ctr"/>
            <a:endParaRPr lang="en-GB" sz="8000" b="1" dirty="0">
              <a:solidFill>
                <a:srgbClr val="0000FF"/>
              </a:solidFill>
              <a:latin typeface="Poppins" panose="00000500000000000000" pitchFamily="2" charset="0"/>
              <a:cs typeface="Poppins" panose="00000500000000000000" pitchFamily="2" charset="0"/>
            </a:endParaRPr>
          </a:p>
          <a:p>
            <a:pPr algn="ctr"/>
            <a:r>
              <a:rPr lang="en-GB" sz="5400" b="1" dirty="0">
                <a:solidFill>
                  <a:srgbClr val="0000FF"/>
                </a:solidFill>
                <a:latin typeface="Poppins" panose="00000500000000000000" pitchFamily="2" charset="0"/>
                <a:cs typeface="Poppins" panose="00000500000000000000" pitchFamily="2" charset="0"/>
              </a:rPr>
              <a:t>Talk for Writing, Handwriting &amp;</a:t>
            </a:r>
          </a:p>
          <a:p>
            <a:pPr algn="ctr"/>
            <a:r>
              <a:rPr lang="en-GB" sz="5400" b="1" dirty="0">
                <a:solidFill>
                  <a:srgbClr val="0000FF"/>
                </a:solidFill>
                <a:latin typeface="Poppins" panose="00000500000000000000" pitchFamily="2" charset="0"/>
                <a:cs typeface="Poppins" panose="00000500000000000000" pitchFamily="2" charset="0"/>
              </a:rPr>
              <a:t>Writing Words and Sentences </a:t>
            </a:r>
            <a:endParaRPr lang="en-GB" sz="8000" b="1" dirty="0">
              <a:solidFill>
                <a:srgbClr val="0000FF"/>
              </a:solidFill>
              <a:latin typeface="Poppins" panose="00000500000000000000" pitchFamily="2" charset="0"/>
              <a:cs typeface="Poppins" panose="00000500000000000000" pitchFamily="2" charset="0"/>
            </a:endParaRPr>
          </a:p>
        </p:txBody>
      </p:sp>
      <p:pic>
        <p:nvPicPr>
          <p:cNvPr id="10" name="Picture 9">
            <a:extLst>
              <a:ext uri="{FF2B5EF4-FFF2-40B4-BE49-F238E27FC236}">
                <a16:creationId xmlns:a16="http://schemas.microsoft.com/office/drawing/2014/main" id="{C417BF56-40D9-46AD-B86A-76F8E75AD578}"/>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9838670" y="4707905"/>
            <a:ext cx="1904762" cy="1904762"/>
          </a:xfrm>
          <a:prstGeom prst="rect">
            <a:avLst/>
          </a:prstGeom>
        </p:spPr>
      </p:pic>
      <p:pic>
        <p:nvPicPr>
          <p:cNvPr id="17" name="Picture 16">
            <a:extLst>
              <a:ext uri="{FF2B5EF4-FFF2-40B4-BE49-F238E27FC236}">
                <a16:creationId xmlns:a16="http://schemas.microsoft.com/office/drawing/2014/main" id="{D3BB423B-EF44-4A86-94A0-FC31EF656F35}"/>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148231" y="4707905"/>
            <a:ext cx="1904762" cy="1904762"/>
          </a:xfrm>
          <a:prstGeom prst="rect">
            <a:avLst/>
          </a:prstGeom>
        </p:spPr>
      </p:pic>
      <p:pic>
        <p:nvPicPr>
          <p:cNvPr id="19" name="Picture 18">
            <a:extLst>
              <a:ext uri="{FF2B5EF4-FFF2-40B4-BE49-F238E27FC236}">
                <a16:creationId xmlns:a16="http://schemas.microsoft.com/office/drawing/2014/main" id="{577F656B-1ACF-4F1D-9E9B-127F91925680}"/>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5364786" y="1784232"/>
            <a:ext cx="1122535" cy="1122535"/>
          </a:xfrm>
          <a:prstGeom prst="rect">
            <a:avLst/>
          </a:prstGeom>
        </p:spPr>
      </p:pic>
    </p:spTree>
    <p:extLst>
      <p:ext uri="{BB962C8B-B14F-4D97-AF65-F5344CB8AC3E}">
        <p14:creationId xmlns:p14="http://schemas.microsoft.com/office/powerpoint/2010/main" val="10378623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6830995-42EB-467D-916E-98A03ABB1AAA}"/>
              </a:ext>
            </a:extLst>
          </p:cNvPr>
          <p:cNvSpPr/>
          <p:nvPr/>
        </p:nvSpPr>
        <p:spPr>
          <a:xfrm>
            <a:off x="630621" y="1197714"/>
            <a:ext cx="10862441" cy="1231106"/>
          </a:xfrm>
          <a:prstGeom prst="rect">
            <a:avLst/>
          </a:prstGeom>
        </p:spPr>
        <p:txBody>
          <a:bodyPr wrap="square">
            <a:spAutoFit/>
          </a:bodyPr>
          <a:lstStyle/>
          <a:p>
            <a:endParaRPr lang="en-GB" sz="2400" dirty="0">
              <a:solidFill>
                <a:prstClr val="black"/>
              </a:solidFill>
              <a:latin typeface="Comic Sans MS" panose="030F0702030302020204" pitchFamily="66" charset="0"/>
            </a:endParaRPr>
          </a:p>
          <a:p>
            <a:endParaRPr lang="en-GB" sz="2400" dirty="0">
              <a:solidFill>
                <a:prstClr val="black"/>
              </a:solidFill>
              <a:latin typeface="Comic Sans MS" panose="030F0702030302020204" pitchFamily="66" charset="0"/>
            </a:endParaRPr>
          </a:p>
          <a:p>
            <a:endParaRPr lang="en-GB" sz="2600" dirty="0">
              <a:latin typeface="Comic Sans MS" panose="030F0702030302020204" pitchFamily="66" charset="0"/>
            </a:endParaRPr>
          </a:p>
        </p:txBody>
      </p:sp>
      <p:sp>
        <p:nvSpPr>
          <p:cNvPr id="7" name="TextBox 6">
            <a:extLst>
              <a:ext uri="{FF2B5EF4-FFF2-40B4-BE49-F238E27FC236}">
                <a16:creationId xmlns:a16="http://schemas.microsoft.com/office/drawing/2014/main" id="{44F21EE4-E866-46F7-9F73-F77A27F8CBF0}"/>
              </a:ext>
            </a:extLst>
          </p:cNvPr>
          <p:cNvSpPr txBox="1"/>
          <p:nvPr/>
        </p:nvSpPr>
        <p:spPr>
          <a:xfrm>
            <a:off x="217713" y="142637"/>
            <a:ext cx="11789229" cy="1569660"/>
          </a:xfrm>
          <a:prstGeom prst="rect">
            <a:avLst/>
          </a:prstGeom>
          <a:noFill/>
        </p:spPr>
        <p:txBody>
          <a:bodyPr wrap="square" rtlCol="0">
            <a:spAutoFit/>
          </a:bodyPr>
          <a:lstStyle/>
          <a:p>
            <a:pPr algn="ctr"/>
            <a:r>
              <a:rPr lang="en-GB" sz="4800" b="1" dirty="0">
                <a:solidFill>
                  <a:srgbClr val="0000FF"/>
                </a:solidFill>
                <a:latin typeface="Poppins" panose="00000500000000000000" pitchFamily="2" charset="0"/>
                <a:cs typeface="Poppins" panose="00000500000000000000" pitchFamily="2" charset="0"/>
              </a:rPr>
              <a:t>‘Talk for Writing’ Journey (Communication &amp; Language)</a:t>
            </a:r>
          </a:p>
        </p:txBody>
      </p:sp>
      <p:sp>
        <p:nvSpPr>
          <p:cNvPr id="4" name="TextBox 3">
            <a:extLst>
              <a:ext uri="{FF2B5EF4-FFF2-40B4-BE49-F238E27FC236}">
                <a16:creationId xmlns:a16="http://schemas.microsoft.com/office/drawing/2014/main" id="{000ACEFA-68F9-45D4-86CB-826773B2CD80}"/>
              </a:ext>
            </a:extLst>
          </p:cNvPr>
          <p:cNvSpPr txBox="1"/>
          <p:nvPr/>
        </p:nvSpPr>
        <p:spPr>
          <a:xfrm>
            <a:off x="489857" y="2033543"/>
            <a:ext cx="11168743" cy="4862870"/>
          </a:xfrm>
          <a:prstGeom prst="rect">
            <a:avLst/>
          </a:prstGeom>
          <a:noFill/>
        </p:spPr>
        <p:txBody>
          <a:bodyPr wrap="square" rtlCol="0">
            <a:spAutoFit/>
          </a:bodyPr>
          <a:lstStyle/>
          <a:p>
            <a:r>
              <a:rPr lang="en-GB" sz="3200" dirty="0">
                <a:latin typeface="Poppins" panose="00000500000000000000" pitchFamily="2" charset="0"/>
                <a:cs typeface="Poppins" panose="00000500000000000000" pitchFamily="2" charset="0"/>
              </a:rPr>
              <a:t>*We teach writing genres through ‘</a:t>
            </a:r>
            <a:r>
              <a:rPr lang="en-GB" sz="3200" b="1" dirty="0">
                <a:latin typeface="Poppins" panose="00000500000000000000" pitchFamily="2" charset="0"/>
                <a:cs typeface="Poppins" panose="00000500000000000000" pitchFamily="2" charset="0"/>
              </a:rPr>
              <a:t>Talk For Writing</a:t>
            </a:r>
            <a:r>
              <a:rPr lang="en-GB" sz="3200" dirty="0">
                <a:latin typeface="Poppins" panose="00000500000000000000" pitchFamily="2" charset="0"/>
                <a:cs typeface="Poppins" panose="00000500000000000000" pitchFamily="2" charset="0"/>
              </a:rPr>
              <a:t>’.</a:t>
            </a:r>
          </a:p>
          <a:p>
            <a:endParaRPr lang="en-GB" sz="3200" dirty="0">
              <a:latin typeface="Poppins" panose="00000500000000000000" pitchFamily="2" charset="0"/>
              <a:cs typeface="Poppins" panose="00000500000000000000" pitchFamily="2" charset="0"/>
            </a:endParaRPr>
          </a:p>
          <a:p>
            <a:r>
              <a:rPr lang="en-GB" sz="3200" dirty="0">
                <a:latin typeface="Poppins" panose="00000500000000000000" pitchFamily="2" charset="0"/>
                <a:cs typeface="Poppins" panose="00000500000000000000" pitchFamily="2" charset="0"/>
              </a:rPr>
              <a:t>*We will use 6 fiction texts to support your child’s writing journey. </a:t>
            </a:r>
          </a:p>
          <a:p>
            <a:endParaRPr lang="en-GB" sz="3200" dirty="0">
              <a:latin typeface="Poppins" panose="00000500000000000000" pitchFamily="2" charset="0"/>
              <a:cs typeface="Poppins" panose="00000500000000000000" pitchFamily="2" charset="0"/>
            </a:endParaRPr>
          </a:p>
          <a:p>
            <a:r>
              <a:rPr lang="en-GB" sz="3200" dirty="0">
                <a:latin typeface="Poppins" panose="00000500000000000000" pitchFamily="2" charset="0"/>
                <a:cs typeface="Poppins" panose="00000500000000000000" pitchFamily="2" charset="0"/>
              </a:rPr>
              <a:t>*We will also use non-fiction texts and poetry.</a:t>
            </a:r>
          </a:p>
          <a:p>
            <a:endParaRPr lang="en-GB" sz="3200" dirty="0">
              <a:latin typeface="Poppins" panose="00000500000000000000" pitchFamily="2" charset="0"/>
              <a:cs typeface="Poppins" panose="00000500000000000000" pitchFamily="2" charset="0"/>
            </a:endParaRPr>
          </a:p>
          <a:p>
            <a:r>
              <a:rPr lang="en-GB" sz="3200" dirty="0">
                <a:latin typeface="Poppins" panose="00000500000000000000" pitchFamily="2" charset="0"/>
                <a:cs typeface="Poppins" panose="00000500000000000000" pitchFamily="2" charset="0"/>
              </a:rPr>
              <a:t>*Each writing journey lasts approximately 3 weeks.</a:t>
            </a:r>
          </a:p>
          <a:p>
            <a:endParaRPr lang="en-GB" dirty="0">
              <a:latin typeface="Poppins" panose="00000500000000000000" pitchFamily="2" charset="0"/>
              <a:cs typeface="Poppins" panose="00000500000000000000" pitchFamily="2" charset="0"/>
            </a:endParaRPr>
          </a:p>
          <a:p>
            <a:endParaRPr lang="en-GB" dirty="0"/>
          </a:p>
          <a:p>
            <a:endParaRPr lang="en-GB" dirty="0"/>
          </a:p>
        </p:txBody>
      </p:sp>
      <p:pic>
        <p:nvPicPr>
          <p:cNvPr id="2" name="Picture 1">
            <a:extLst>
              <a:ext uri="{FF2B5EF4-FFF2-40B4-BE49-F238E27FC236}">
                <a16:creationId xmlns:a16="http://schemas.microsoft.com/office/drawing/2014/main" id="{126F2A09-7265-4426-AF0C-EDEC85C62E78}"/>
              </a:ext>
            </a:extLst>
          </p:cNvPr>
          <p:cNvPicPr>
            <a:picLocks noChangeAspect="1"/>
          </p:cNvPicPr>
          <p:nvPr/>
        </p:nvPicPr>
        <p:blipFill>
          <a:blip r:embed="rId2"/>
          <a:stretch>
            <a:fillRect/>
          </a:stretch>
        </p:blipFill>
        <p:spPr>
          <a:xfrm>
            <a:off x="10775835" y="5331129"/>
            <a:ext cx="1231107" cy="1231107"/>
          </a:xfrm>
          <a:prstGeom prst="rect">
            <a:avLst/>
          </a:prstGeom>
        </p:spPr>
      </p:pic>
    </p:spTree>
    <p:extLst>
      <p:ext uri="{BB962C8B-B14F-4D97-AF65-F5344CB8AC3E}">
        <p14:creationId xmlns:p14="http://schemas.microsoft.com/office/powerpoint/2010/main" val="4202968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6830995-42EB-467D-916E-98A03ABB1AAA}"/>
              </a:ext>
            </a:extLst>
          </p:cNvPr>
          <p:cNvSpPr/>
          <p:nvPr/>
        </p:nvSpPr>
        <p:spPr>
          <a:xfrm>
            <a:off x="630621" y="1197714"/>
            <a:ext cx="10862441" cy="1231106"/>
          </a:xfrm>
          <a:prstGeom prst="rect">
            <a:avLst/>
          </a:prstGeom>
        </p:spPr>
        <p:txBody>
          <a:bodyPr wrap="square">
            <a:spAutoFit/>
          </a:bodyPr>
          <a:lstStyle/>
          <a:p>
            <a:endParaRPr lang="en-GB" sz="2400" dirty="0">
              <a:solidFill>
                <a:prstClr val="black"/>
              </a:solidFill>
              <a:latin typeface="Comic Sans MS" panose="030F0702030302020204" pitchFamily="66" charset="0"/>
            </a:endParaRPr>
          </a:p>
          <a:p>
            <a:endParaRPr lang="en-GB" sz="2400" dirty="0">
              <a:solidFill>
                <a:prstClr val="black"/>
              </a:solidFill>
              <a:latin typeface="Comic Sans MS" panose="030F0702030302020204" pitchFamily="66" charset="0"/>
            </a:endParaRPr>
          </a:p>
          <a:p>
            <a:endParaRPr lang="en-GB" sz="2600" dirty="0">
              <a:latin typeface="Comic Sans MS" panose="030F0702030302020204" pitchFamily="66" charset="0"/>
            </a:endParaRPr>
          </a:p>
        </p:txBody>
      </p:sp>
      <p:sp>
        <p:nvSpPr>
          <p:cNvPr id="7" name="TextBox 6">
            <a:extLst>
              <a:ext uri="{FF2B5EF4-FFF2-40B4-BE49-F238E27FC236}">
                <a16:creationId xmlns:a16="http://schemas.microsoft.com/office/drawing/2014/main" id="{44F21EE4-E866-46F7-9F73-F77A27F8CBF0}"/>
              </a:ext>
            </a:extLst>
          </p:cNvPr>
          <p:cNvSpPr txBox="1"/>
          <p:nvPr/>
        </p:nvSpPr>
        <p:spPr>
          <a:xfrm>
            <a:off x="1868120" y="142637"/>
            <a:ext cx="8982478" cy="1015663"/>
          </a:xfrm>
          <a:prstGeom prst="rect">
            <a:avLst/>
          </a:prstGeom>
          <a:noFill/>
        </p:spPr>
        <p:txBody>
          <a:bodyPr wrap="square" rtlCol="0">
            <a:spAutoFit/>
          </a:bodyPr>
          <a:lstStyle/>
          <a:p>
            <a:pPr algn="ctr"/>
            <a:r>
              <a:rPr lang="en-GB" sz="6000" b="1" dirty="0">
                <a:solidFill>
                  <a:srgbClr val="0000FF"/>
                </a:solidFill>
                <a:latin typeface="Poppins" panose="00000500000000000000" pitchFamily="2" charset="0"/>
                <a:cs typeface="Poppins" panose="00000500000000000000" pitchFamily="2" charset="0"/>
              </a:rPr>
              <a:t>Writing Toolkit</a:t>
            </a:r>
          </a:p>
        </p:txBody>
      </p:sp>
      <p:sp>
        <p:nvSpPr>
          <p:cNvPr id="4" name="TextBox 3">
            <a:extLst>
              <a:ext uri="{FF2B5EF4-FFF2-40B4-BE49-F238E27FC236}">
                <a16:creationId xmlns:a16="http://schemas.microsoft.com/office/drawing/2014/main" id="{000ACEFA-68F9-45D4-86CB-826773B2CD80}"/>
              </a:ext>
            </a:extLst>
          </p:cNvPr>
          <p:cNvSpPr txBox="1"/>
          <p:nvPr/>
        </p:nvSpPr>
        <p:spPr>
          <a:xfrm>
            <a:off x="698939" y="1197714"/>
            <a:ext cx="10794123" cy="6278642"/>
          </a:xfrm>
          <a:prstGeom prst="rect">
            <a:avLst/>
          </a:prstGeom>
          <a:noFill/>
        </p:spPr>
        <p:txBody>
          <a:bodyPr wrap="square" rtlCol="0">
            <a:spAutoFit/>
          </a:bodyPr>
          <a:lstStyle/>
          <a:p>
            <a:r>
              <a:rPr lang="en-GB" sz="3200" dirty="0">
                <a:latin typeface="Poppins" panose="00000500000000000000" pitchFamily="2" charset="0"/>
                <a:cs typeface="Poppins" panose="00000500000000000000" pitchFamily="2" charset="0"/>
              </a:rPr>
              <a:t>In FS2, we use a simple ‘toolkit’ to learn writing techniques:</a:t>
            </a:r>
            <a:endParaRPr lang="en-GB" sz="3200" b="1" dirty="0">
              <a:latin typeface="Poppins" panose="00000500000000000000" pitchFamily="2" charset="0"/>
              <a:cs typeface="Poppins" panose="00000500000000000000" pitchFamily="2" charset="0"/>
            </a:endParaRPr>
          </a:p>
          <a:p>
            <a:pPr algn="ctr"/>
            <a:endParaRPr lang="en-GB" sz="3200" b="1" dirty="0">
              <a:latin typeface="Poppins" panose="00000500000000000000" pitchFamily="2" charset="0"/>
              <a:cs typeface="Poppins" panose="00000500000000000000" pitchFamily="2" charset="0"/>
            </a:endParaRPr>
          </a:p>
          <a:p>
            <a:pPr algn="ctr"/>
            <a:r>
              <a:rPr lang="en-GB" sz="3200" b="1" dirty="0">
                <a:latin typeface="Poppins" panose="00000500000000000000" pitchFamily="2" charset="0"/>
                <a:cs typeface="Poppins" panose="00000500000000000000" pitchFamily="2" charset="0"/>
              </a:rPr>
              <a:t>Characterisation</a:t>
            </a:r>
          </a:p>
          <a:p>
            <a:pPr algn="ctr"/>
            <a:endParaRPr lang="en-GB" sz="3200" b="1" dirty="0">
              <a:latin typeface="Poppins" panose="00000500000000000000" pitchFamily="2" charset="0"/>
              <a:cs typeface="Poppins" panose="00000500000000000000" pitchFamily="2" charset="0"/>
            </a:endParaRPr>
          </a:p>
          <a:p>
            <a:pPr algn="ctr"/>
            <a:r>
              <a:rPr lang="en-GB" sz="3200" b="1" dirty="0">
                <a:latin typeface="Poppins" panose="00000500000000000000" pitchFamily="2" charset="0"/>
                <a:cs typeface="Poppins" panose="00000500000000000000" pitchFamily="2" charset="0"/>
              </a:rPr>
              <a:t>Setting</a:t>
            </a:r>
          </a:p>
          <a:p>
            <a:pPr algn="ctr"/>
            <a:endParaRPr lang="en-GB" sz="3200" b="1" dirty="0">
              <a:latin typeface="Poppins" panose="00000500000000000000" pitchFamily="2" charset="0"/>
              <a:cs typeface="Poppins" panose="00000500000000000000" pitchFamily="2" charset="0"/>
            </a:endParaRPr>
          </a:p>
          <a:p>
            <a:pPr algn="ctr"/>
            <a:r>
              <a:rPr lang="en-GB" sz="3200" b="1" dirty="0">
                <a:latin typeface="Poppins" panose="00000500000000000000" pitchFamily="2" charset="0"/>
                <a:cs typeface="Poppins" panose="00000500000000000000" pitchFamily="2" charset="0"/>
              </a:rPr>
              <a:t>Openings &amp; Endings</a:t>
            </a:r>
          </a:p>
          <a:p>
            <a:pPr algn="ctr"/>
            <a:endParaRPr lang="en-GB" sz="3200" b="1" dirty="0">
              <a:latin typeface="Poppins" panose="00000500000000000000" pitchFamily="2" charset="0"/>
              <a:cs typeface="Poppins" panose="00000500000000000000" pitchFamily="2" charset="0"/>
            </a:endParaRPr>
          </a:p>
          <a:p>
            <a:pPr algn="ctr"/>
            <a:r>
              <a:rPr lang="en-GB" sz="3200" b="1" dirty="0">
                <a:latin typeface="Poppins" panose="00000500000000000000" pitchFamily="2" charset="0"/>
                <a:cs typeface="Poppins" panose="00000500000000000000" pitchFamily="2" charset="0"/>
              </a:rPr>
              <a:t>Description</a:t>
            </a:r>
          </a:p>
          <a:p>
            <a:endParaRPr lang="en-GB" sz="2800" dirty="0">
              <a:latin typeface="Comic Sans MS" panose="030F0702030302020204" pitchFamily="66" charset="0"/>
            </a:endParaRPr>
          </a:p>
          <a:p>
            <a:endParaRPr lang="en-GB" dirty="0">
              <a:latin typeface="Comic Sans MS" panose="030F0702030302020204" pitchFamily="66" charset="0"/>
            </a:endParaRPr>
          </a:p>
          <a:p>
            <a:endParaRPr lang="en-GB" dirty="0"/>
          </a:p>
          <a:p>
            <a:endParaRPr lang="en-GB" dirty="0"/>
          </a:p>
        </p:txBody>
      </p:sp>
      <p:pic>
        <p:nvPicPr>
          <p:cNvPr id="2" name="Picture 1">
            <a:extLst>
              <a:ext uri="{FF2B5EF4-FFF2-40B4-BE49-F238E27FC236}">
                <a16:creationId xmlns:a16="http://schemas.microsoft.com/office/drawing/2014/main" id="{5C457F38-7BC6-4BBF-A956-BCAAE8845666}"/>
              </a:ext>
            </a:extLst>
          </p:cNvPr>
          <p:cNvPicPr>
            <a:picLocks noChangeAspect="1"/>
          </p:cNvPicPr>
          <p:nvPr/>
        </p:nvPicPr>
        <p:blipFill>
          <a:blip r:embed="rId2"/>
          <a:stretch>
            <a:fillRect/>
          </a:stretch>
        </p:blipFill>
        <p:spPr>
          <a:xfrm>
            <a:off x="10451982" y="200262"/>
            <a:ext cx="1463167" cy="1463167"/>
          </a:xfrm>
          <a:prstGeom prst="rect">
            <a:avLst/>
          </a:prstGeom>
        </p:spPr>
      </p:pic>
    </p:spTree>
    <p:extLst>
      <p:ext uri="{BB962C8B-B14F-4D97-AF65-F5344CB8AC3E}">
        <p14:creationId xmlns:p14="http://schemas.microsoft.com/office/powerpoint/2010/main" val="32313756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6830995-42EB-467D-916E-98A03ABB1AAA}"/>
              </a:ext>
            </a:extLst>
          </p:cNvPr>
          <p:cNvSpPr/>
          <p:nvPr/>
        </p:nvSpPr>
        <p:spPr>
          <a:xfrm>
            <a:off x="630621" y="1197714"/>
            <a:ext cx="10862441" cy="1231106"/>
          </a:xfrm>
          <a:prstGeom prst="rect">
            <a:avLst/>
          </a:prstGeom>
        </p:spPr>
        <p:txBody>
          <a:bodyPr wrap="square">
            <a:spAutoFit/>
          </a:bodyPr>
          <a:lstStyle/>
          <a:p>
            <a:endParaRPr lang="en-GB" sz="2400" dirty="0">
              <a:solidFill>
                <a:prstClr val="black"/>
              </a:solidFill>
              <a:latin typeface="Comic Sans MS" panose="030F0702030302020204" pitchFamily="66" charset="0"/>
            </a:endParaRPr>
          </a:p>
          <a:p>
            <a:endParaRPr lang="en-GB" sz="2400" dirty="0">
              <a:solidFill>
                <a:prstClr val="black"/>
              </a:solidFill>
              <a:latin typeface="Comic Sans MS" panose="030F0702030302020204" pitchFamily="66" charset="0"/>
            </a:endParaRPr>
          </a:p>
          <a:p>
            <a:endParaRPr lang="en-GB" sz="2600" dirty="0">
              <a:latin typeface="Comic Sans MS" panose="030F0702030302020204" pitchFamily="66" charset="0"/>
            </a:endParaRPr>
          </a:p>
        </p:txBody>
      </p:sp>
      <p:sp>
        <p:nvSpPr>
          <p:cNvPr id="7" name="TextBox 6">
            <a:extLst>
              <a:ext uri="{FF2B5EF4-FFF2-40B4-BE49-F238E27FC236}">
                <a16:creationId xmlns:a16="http://schemas.microsoft.com/office/drawing/2014/main" id="{44F21EE4-E866-46F7-9F73-F77A27F8CBF0}"/>
              </a:ext>
            </a:extLst>
          </p:cNvPr>
          <p:cNvSpPr txBox="1"/>
          <p:nvPr/>
        </p:nvSpPr>
        <p:spPr>
          <a:xfrm>
            <a:off x="1868120" y="142637"/>
            <a:ext cx="8982478" cy="1015663"/>
          </a:xfrm>
          <a:prstGeom prst="rect">
            <a:avLst/>
          </a:prstGeom>
          <a:noFill/>
        </p:spPr>
        <p:txBody>
          <a:bodyPr wrap="square" rtlCol="0">
            <a:spAutoFit/>
          </a:bodyPr>
          <a:lstStyle/>
          <a:p>
            <a:pPr algn="ctr"/>
            <a:r>
              <a:rPr lang="en-GB" sz="6000" b="1" dirty="0">
                <a:solidFill>
                  <a:srgbClr val="0000FF"/>
                </a:solidFill>
                <a:latin typeface="Poppins" panose="00000500000000000000" pitchFamily="2" charset="0"/>
                <a:cs typeface="Poppins" panose="00000500000000000000" pitchFamily="2" charset="0"/>
              </a:rPr>
              <a:t>FS2 - Writing Stages </a:t>
            </a:r>
          </a:p>
        </p:txBody>
      </p:sp>
      <p:pic>
        <p:nvPicPr>
          <p:cNvPr id="5" name="table">
            <a:extLst>
              <a:ext uri="{FF2B5EF4-FFF2-40B4-BE49-F238E27FC236}">
                <a16:creationId xmlns:a16="http://schemas.microsoft.com/office/drawing/2014/main" id="{844C06E0-7C0C-488C-8A96-F9B91943293D}"/>
              </a:ext>
            </a:extLst>
          </p:cNvPr>
          <p:cNvPicPr>
            <a:picLocks noChangeAspect="1"/>
          </p:cNvPicPr>
          <p:nvPr/>
        </p:nvPicPr>
        <p:blipFill>
          <a:blip r:embed="rId2"/>
          <a:stretch>
            <a:fillRect/>
          </a:stretch>
        </p:blipFill>
        <p:spPr>
          <a:xfrm>
            <a:off x="2411186" y="1158300"/>
            <a:ext cx="7369627" cy="5648295"/>
          </a:xfrm>
          <a:prstGeom prst="rect">
            <a:avLst/>
          </a:prstGeom>
        </p:spPr>
      </p:pic>
      <p:pic>
        <p:nvPicPr>
          <p:cNvPr id="2" name="Picture 1">
            <a:extLst>
              <a:ext uri="{FF2B5EF4-FFF2-40B4-BE49-F238E27FC236}">
                <a16:creationId xmlns:a16="http://schemas.microsoft.com/office/drawing/2014/main" id="{8467AC31-C3E0-4F4E-B05E-619A06824E91}"/>
              </a:ext>
            </a:extLst>
          </p:cNvPr>
          <p:cNvPicPr>
            <a:picLocks noChangeAspect="1"/>
          </p:cNvPicPr>
          <p:nvPr/>
        </p:nvPicPr>
        <p:blipFill>
          <a:blip r:embed="rId3"/>
          <a:stretch>
            <a:fillRect/>
          </a:stretch>
        </p:blipFill>
        <p:spPr>
          <a:xfrm>
            <a:off x="10288255" y="4609609"/>
            <a:ext cx="1463167" cy="1463167"/>
          </a:xfrm>
          <a:prstGeom prst="rect">
            <a:avLst/>
          </a:prstGeom>
        </p:spPr>
      </p:pic>
    </p:spTree>
    <p:extLst>
      <p:ext uri="{BB962C8B-B14F-4D97-AF65-F5344CB8AC3E}">
        <p14:creationId xmlns:p14="http://schemas.microsoft.com/office/powerpoint/2010/main" val="16540994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6830995-42EB-467D-916E-98A03ABB1AAA}"/>
              </a:ext>
            </a:extLst>
          </p:cNvPr>
          <p:cNvSpPr/>
          <p:nvPr/>
        </p:nvSpPr>
        <p:spPr>
          <a:xfrm>
            <a:off x="630621" y="1197714"/>
            <a:ext cx="10862441" cy="1231106"/>
          </a:xfrm>
          <a:prstGeom prst="rect">
            <a:avLst/>
          </a:prstGeom>
        </p:spPr>
        <p:txBody>
          <a:bodyPr wrap="square">
            <a:spAutoFit/>
          </a:bodyPr>
          <a:lstStyle/>
          <a:p>
            <a:endParaRPr lang="en-GB" sz="2400" dirty="0">
              <a:solidFill>
                <a:prstClr val="black"/>
              </a:solidFill>
              <a:latin typeface="Comic Sans MS" panose="030F0702030302020204" pitchFamily="66" charset="0"/>
            </a:endParaRPr>
          </a:p>
          <a:p>
            <a:endParaRPr lang="en-GB" sz="2400" dirty="0">
              <a:solidFill>
                <a:prstClr val="black"/>
              </a:solidFill>
              <a:latin typeface="Comic Sans MS" panose="030F0702030302020204" pitchFamily="66" charset="0"/>
            </a:endParaRPr>
          </a:p>
          <a:p>
            <a:endParaRPr lang="en-GB" sz="2600" dirty="0">
              <a:latin typeface="Comic Sans MS" panose="030F0702030302020204" pitchFamily="66" charset="0"/>
            </a:endParaRPr>
          </a:p>
        </p:txBody>
      </p:sp>
      <p:sp>
        <p:nvSpPr>
          <p:cNvPr id="7" name="TextBox 6">
            <a:extLst>
              <a:ext uri="{FF2B5EF4-FFF2-40B4-BE49-F238E27FC236}">
                <a16:creationId xmlns:a16="http://schemas.microsoft.com/office/drawing/2014/main" id="{44F21EE4-E866-46F7-9F73-F77A27F8CBF0}"/>
              </a:ext>
            </a:extLst>
          </p:cNvPr>
          <p:cNvSpPr txBox="1"/>
          <p:nvPr/>
        </p:nvSpPr>
        <p:spPr>
          <a:xfrm>
            <a:off x="1868120" y="142637"/>
            <a:ext cx="8982478" cy="1015663"/>
          </a:xfrm>
          <a:prstGeom prst="rect">
            <a:avLst/>
          </a:prstGeom>
          <a:noFill/>
        </p:spPr>
        <p:txBody>
          <a:bodyPr wrap="square" rtlCol="0">
            <a:spAutoFit/>
          </a:bodyPr>
          <a:lstStyle/>
          <a:p>
            <a:pPr algn="ctr"/>
            <a:r>
              <a:rPr lang="en-GB" sz="6000" b="1" dirty="0">
                <a:solidFill>
                  <a:srgbClr val="0000FF"/>
                </a:solidFill>
                <a:latin typeface="Poppins" panose="00000500000000000000" pitchFamily="2" charset="0"/>
                <a:cs typeface="Poppins" panose="00000500000000000000" pitchFamily="2" charset="0"/>
              </a:rPr>
              <a:t>FS2 - Writing Stages </a:t>
            </a:r>
          </a:p>
        </p:txBody>
      </p:sp>
      <p:sp>
        <p:nvSpPr>
          <p:cNvPr id="2" name="TextBox 1">
            <a:extLst>
              <a:ext uri="{FF2B5EF4-FFF2-40B4-BE49-F238E27FC236}">
                <a16:creationId xmlns:a16="http://schemas.microsoft.com/office/drawing/2014/main" id="{E9F67820-65AC-4FE2-A1EA-89022A12E33E}"/>
              </a:ext>
            </a:extLst>
          </p:cNvPr>
          <p:cNvSpPr txBox="1"/>
          <p:nvPr/>
        </p:nvSpPr>
        <p:spPr>
          <a:xfrm>
            <a:off x="484415" y="1581207"/>
            <a:ext cx="11223170" cy="6771084"/>
          </a:xfrm>
          <a:prstGeom prst="rect">
            <a:avLst/>
          </a:prstGeom>
          <a:noFill/>
        </p:spPr>
        <p:txBody>
          <a:bodyPr wrap="square" rtlCol="0">
            <a:spAutoFit/>
          </a:bodyPr>
          <a:lstStyle/>
          <a:p>
            <a:r>
              <a:rPr lang="en-GB" sz="3200" dirty="0">
                <a:latin typeface="Poppins" panose="00000500000000000000" pitchFamily="2" charset="0"/>
                <a:cs typeface="Poppins" panose="00000500000000000000" pitchFamily="2" charset="0"/>
              </a:rPr>
              <a:t>*Imitation Stage – </a:t>
            </a:r>
          </a:p>
          <a:p>
            <a:r>
              <a:rPr lang="en-GB" sz="2400" dirty="0">
                <a:latin typeface="Poppins" panose="00000500000000000000" pitchFamily="2" charset="0"/>
                <a:cs typeface="Poppins" panose="00000500000000000000" pitchFamily="2" charset="0"/>
              </a:rPr>
              <a:t>Hook – Children are hooked into their new writing journey with an activity e.g. text ‘Whatever Next’ – launch a rocket outside!</a:t>
            </a:r>
          </a:p>
          <a:p>
            <a:endParaRPr lang="en-GB" sz="2400" dirty="0">
              <a:latin typeface="Poppins" panose="00000500000000000000" pitchFamily="2" charset="0"/>
              <a:cs typeface="Poppins" panose="00000500000000000000" pitchFamily="2" charset="0"/>
            </a:endParaRPr>
          </a:p>
          <a:p>
            <a:r>
              <a:rPr lang="en-GB" sz="2400" dirty="0">
                <a:latin typeface="Poppins" panose="00000500000000000000" pitchFamily="2" charset="0"/>
                <a:cs typeface="Poppins" panose="00000500000000000000" pitchFamily="2" charset="0"/>
              </a:rPr>
              <a:t>Children will learn to orally tell a story or non-fiction text, using a story map and actions.</a:t>
            </a:r>
          </a:p>
          <a:p>
            <a:endParaRPr lang="en-GB" sz="2400" dirty="0">
              <a:latin typeface="Poppins" panose="00000500000000000000" pitchFamily="2" charset="0"/>
              <a:cs typeface="Poppins" panose="00000500000000000000" pitchFamily="2" charset="0"/>
            </a:endParaRPr>
          </a:p>
          <a:p>
            <a:r>
              <a:rPr lang="en-GB" sz="2400" dirty="0">
                <a:latin typeface="Poppins" panose="00000500000000000000" pitchFamily="2" charset="0"/>
                <a:cs typeface="Poppins" panose="00000500000000000000" pitchFamily="2" charset="0"/>
              </a:rPr>
              <a:t>We learn the texts in many different ways:</a:t>
            </a:r>
          </a:p>
          <a:p>
            <a:r>
              <a:rPr lang="en-GB" sz="2400" dirty="0">
                <a:latin typeface="Poppins" panose="00000500000000000000" pitchFamily="2" charset="0"/>
                <a:cs typeface="Poppins" panose="00000500000000000000" pitchFamily="2" charset="0"/>
              </a:rPr>
              <a:t>Interviewing a character (Hot Seating), Retell using different voices, Act out different parts of the story (Charades), Copy miming different parts of the story (Mirroring), Create own Story Maps (S Plans).</a:t>
            </a:r>
          </a:p>
          <a:p>
            <a:endParaRPr lang="en-GB" sz="2400" dirty="0">
              <a:latin typeface="Comic Sans MS" panose="030F0702030302020204" pitchFamily="66" charset="0"/>
            </a:endParaRPr>
          </a:p>
          <a:p>
            <a:endParaRPr lang="en-GB" sz="2400" dirty="0">
              <a:latin typeface="Comic Sans MS" panose="030F0702030302020204" pitchFamily="66" charset="0"/>
            </a:endParaRPr>
          </a:p>
          <a:p>
            <a:endParaRPr lang="en-GB" sz="2400" dirty="0">
              <a:latin typeface="Comic Sans MS" panose="030F0702030302020204" pitchFamily="66" charset="0"/>
            </a:endParaRPr>
          </a:p>
          <a:p>
            <a:endParaRPr lang="en-GB" sz="2400" dirty="0">
              <a:latin typeface="Comic Sans MS" panose="030F0702030302020204" pitchFamily="66" charset="0"/>
            </a:endParaRPr>
          </a:p>
          <a:p>
            <a:endParaRPr lang="en-GB" sz="2400" dirty="0">
              <a:latin typeface="Comic Sans MS" panose="030F0702030302020204" pitchFamily="66" charset="0"/>
            </a:endParaRPr>
          </a:p>
          <a:p>
            <a:endParaRPr lang="en-GB" sz="2400" dirty="0">
              <a:latin typeface="Comic Sans MS" panose="030F0702030302020204" pitchFamily="66" charset="0"/>
            </a:endParaRPr>
          </a:p>
          <a:p>
            <a:endParaRPr lang="en-GB" dirty="0"/>
          </a:p>
        </p:txBody>
      </p:sp>
      <p:pic>
        <p:nvPicPr>
          <p:cNvPr id="4" name="Picture 3">
            <a:extLst>
              <a:ext uri="{FF2B5EF4-FFF2-40B4-BE49-F238E27FC236}">
                <a16:creationId xmlns:a16="http://schemas.microsoft.com/office/drawing/2014/main" id="{BFD7F170-C6E8-4EAF-A24E-550DE3F4EEFA}"/>
              </a:ext>
            </a:extLst>
          </p:cNvPr>
          <p:cNvPicPr>
            <a:picLocks noChangeAspect="1"/>
          </p:cNvPicPr>
          <p:nvPr/>
        </p:nvPicPr>
        <p:blipFill>
          <a:blip r:embed="rId2"/>
          <a:stretch>
            <a:fillRect/>
          </a:stretch>
        </p:blipFill>
        <p:spPr>
          <a:xfrm>
            <a:off x="10645132" y="350101"/>
            <a:ext cx="1231106" cy="1231106"/>
          </a:xfrm>
          <a:prstGeom prst="rect">
            <a:avLst/>
          </a:prstGeom>
        </p:spPr>
      </p:pic>
    </p:spTree>
    <p:extLst>
      <p:ext uri="{BB962C8B-B14F-4D97-AF65-F5344CB8AC3E}">
        <p14:creationId xmlns:p14="http://schemas.microsoft.com/office/powerpoint/2010/main" val="25464742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6830995-42EB-467D-916E-98A03ABB1AAA}"/>
              </a:ext>
            </a:extLst>
          </p:cNvPr>
          <p:cNvSpPr/>
          <p:nvPr/>
        </p:nvSpPr>
        <p:spPr>
          <a:xfrm>
            <a:off x="630621" y="1197714"/>
            <a:ext cx="10862441" cy="1231106"/>
          </a:xfrm>
          <a:prstGeom prst="rect">
            <a:avLst/>
          </a:prstGeom>
        </p:spPr>
        <p:txBody>
          <a:bodyPr wrap="square">
            <a:spAutoFit/>
          </a:bodyPr>
          <a:lstStyle/>
          <a:p>
            <a:endParaRPr lang="en-GB" sz="2400" dirty="0">
              <a:solidFill>
                <a:prstClr val="black"/>
              </a:solidFill>
              <a:latin typeface="Comic Sans MS" panose="030F0702030302020204" pitchFamily="66" charset="0"/>
            </a:endParaRPr>
          </a:p>
          <a:p>
            <a:endParaRPr lang="en-GB" sz="2400" dirty="0">
              <a:solidFill>
                <a:prstClr val="black"/>
              </a:solidFill>
              <a:latin typeface="Comic Sans MS" panose="030F0702030302020204" pitchFamily="66" charset="0"/>
            </a:endParaRPr>
          </a:p>
          <a:p>
            <a:endParaRPr lang="en-GB" sz="2600" dirty="0">
              <a:latin typeface="Comic Sans MS" panose="030F0702030302020204" pitchFamily="66" charset="0"/>
            </a:endParaRPr>
          </a:p>
        </p:txBody>
      </p:sp>
      <p:sp>
        <p:nvSpPr>
          <p:cNvPr id="7" name="TextBox 6">
            <a:extLst>
              <a:ext uri="{FF2B5EF4-FFF2-40B4-BE49-F238E27FC236}">
                <a16:creationId xmlns:a16="http://schemas.microsoft.com/office/drawing/2014/main" id="{44F21EE4-E866-46F7-9F73-F77A27F8CBF0}"/>
              </a:ext>
            </a:extLst>
          </p:cNvPr>
          <p:cNvSpPr txBox="1"/>
          <p:nvPr/>
        </p:nvSpPr>
        <p:spPr>
          <a:xfrm>
            <a:off x="1868120" y="142637"/>
            <a:ext cx="8982478" cy="1015663"/>
          </a:xfrm>
          <a:prstGeom prst="rect">
            <a:avLst/>
          </a:prstGeom>
          <a:noFill/>
        </p:spPr>
        <p:txBody>
          <a:bodyPr wrap="square" rtlCol="0">
            <a:spAutoFit/>
          </a:bodyPr>
          <a:lstStyle/>
          <a:p>
            <a:pPr algn="ctr"/>
            <a:r>
              <a:rPr lang="en-GB" sz="6000" b="1" dirty="0">
                <a:solidFill>
                  <a:srgbClr val="0000FF"/>
                </a:solidFill>
                <a:latin typeface="Poppins" panose="00000500000000000000" pitchFamily="2" charset="0"/>
                <a:cs typeface="Poppins" panose="00000500000000000000" pitchFamily="2" charset="0"/>
              </a:rPr>
              <a:t>FS2 - Writing Stages </a:t>
            </a:r>
          </a:p>
        </p:txBody>
      </p:sp>
      <p:sp>
        <p:nvSpPr>
          <p:cNvPr id="2" name="TextBox 1">
            <a:extLst>
              <a:ext uri="{FF2B5EF4-FFF2-40B4-BE49-F238E27FC236}">
                <a16:creationId xmlns:a16="http://schemas.microsoft.com/office/drawing/2014/main" id="{E9F67820-65AC-4FE2-A1EA-89022A12E33E}"/>
              </a:ext>
            </a:extLst>
          </p:cNvPr>
          <p:cNvSpPr txBox="1"/>
          <p:nvPr/>
        </p:nvSpPr>
        <p:spPr>
          <a:xfrm>
            <a:off x="495300" y="1593927"/>
            <a:ext cx="11201400" cy="4770537"/>
          </a:xfrm>
          <a:prstGeom prst="rect">
            <a:avLst/>
          </a:prstGeom>
          <a:noFill/>
        </p:spPr>
        <p:txBody>
          <a:bodyPr wrap="square" rtlCol="0">
            <a:spAutoFit/>
          </a:bodyPr>
          <a:lstStyle/>
          <a:p>
            <a:r>
              <a:rPr lang="en-GB" sz="3200" dirty="0">
                <a:latin typeface="Poppins" panose="00000500000000000000" pitchFamily="2" charset="0"/>
                <a:cs typeface="Poppins" panose="00000500000000000000" pitchFamily="2" charset="0"/>
              </a:rPr>
              <a:t>*Innovation Stage – </a:t>
            </a:r>
          </a:p>
          <a:p>
            <a:r>
              <a:rPr lang="en-GB" sz="2400" dirty="0">
                <a:latin typeface="Poppins" panose="00000500000000000000" pitchFamily="2" charset="0"/>
                <a:cs typeface="Poppins" panose="00000500000000000000" pitchFamily="2" charset="0"/>
              </a:rPr>
              <a:t>We edit our Story Map as a class to make a new version of the story. The children make simple changes e.g. changing the main character, the setting, the ending etc, by adding post-it notes to our Story Map.</a:t>
            </a:r>
          </a:p>
          <a:p>
            <a:endParaRPr lang="en-GB" sz="2400" dirty="0">
              <a:latin typeface="Poppins" panose="00000500000000000000" pitchFamily="2" charset="0"/>
              <a:cs typeface="Poppins" panose="00000500000000000000" pitchFamily="2" charset="0"/>
            </a:endParaRPr>
          </a:p>
          <a:p>
            <a:r>
              <a:rPr lang="en-GB" sz="3200" dirty="0">
                <a:latin typeface="Poppins" panose="00000500000000000000" pitchFamily="2" charset="0"/>
                <a:cs typeface="Poppins" panose="00000500000000000000" pitchFamily="2" charset="0"/>
              </a:rPr>
              <a:t>*Independent Stage – </a:t>
            </a:r>
          </a:p>
          <a:p>
            <a:r>
              <a:rPr lang="en-US" sz="2400" dirty="0">
                <a:latin typeface="Poppins" panose="00000500000000000000" pitchFamily="2" charset="0"/>
                <a:cs typeface="Poppins" panose="00000500000000000000" pitchFamily="2" charset="0"/>
              </a:rPr>
              <a:t>Children now retell their own version of the text, in Talk for Writing sessions and Continuous Provision.</a:t>
            </a:r>
          </a:p>
          <a:p>
            <a:r>
              <a:rPr lang="en-US" sz="2400" dirty="0">
                <a:latin typeface="Poppins" panose="00000500000000000000" pitchFamily="2" charset="0"/>
                <a:cs typeface="Poppins" panose="00000500000000000000" pitchFamily="2" charset="0"/>
              </a:rPr>
              <a:t>This is where the children can take real pride in their work throughout their journey, as they show they have made progress in their story telling/imagination skills.</a:t>
            </a:r>
          </a:p>
          <a:p>
            <a:endParaRPr lang="en-GB" sz="2400" dirty="0">
              <a:latin typeface="Comic Sans MS" panose="030F0702030302020204" pitchFamily="66" charset="0"/>
            </a:endParaRPr>
          </a:p>
        </p:txBody>
      </p:sp>
      <p:pic>
        <p:nvPicPr>
          <p:cNvPr id="4" name="Picture 3">
            <a:extLst>
              <a:ext uri="{FF2B5EF4-FFF2-40B4-BE49-F238E27FC236}">
                <a16:creationId xmlns:a16="http://schemas.microsoft.com/office/drawing/2014/main" id="{2D1EC3E9-0105-4802-BAF5-7BA41EAB9FBD}"/>
              </a:ext>
            </a:extLst>
          </p:cNvPr>
          <p:cNvPicPr>
            <a:picLocks noChangeAspect="1"/>
          </p:cNvPicPr>
          <p:nvPr/>
        </p:nvPicPr>
        <p:blipFill>
          <a:blip r:embed="rId2"/>
          <a:stretch>
            <a:fillRect/>
          </a:stretch>
        </p:blipFill>
        <p:spPr>
          <a:xfrm>
            <a:off x="10713226" y="252729"/>
            <a:ext cx="1231106" cy="1231106"/>
          </a:xfrm>
          <a:prstGeom prst="rect">
            <a:avLst/>
          </a:prstGeom>
        </p:spPr>
      </p:pic>
    </p:spTree>
    <p:extLst>
      <p:ext uri="{BB962C8B-B14F-4D97-AF65-F5344CB8AC3E}">
        <p14:creationId xmlns:p14="http://schemas.microsoft.com/office/powerpoint/2010/main" val="72743818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6830995-42EB-467D-916E-98A03ABB1AAA}"/>
              </a:ext>
            </a:extLst>
          </p:cNvPr>
          <p:cNvSpPr/>
          <p:nvPr/>
        </p:nvSpPr>
        <p:spPr>
          <a:xfrm>
            <a:off x="630621" y="1197714"/>
            <a:ext cx="10862441" cy="1231106"/>
          </a:xfrm>
          <a:prstGeom prst="rect">
            <a:avLst/>
          </a:prstGeom>
        </p:spPr>
        <p:txBody>
          <a:bodyPr wrap="square">
            <a:spAutoFit/>
          </a:bodyPr>
          <a:lstStyle/>
          <a:p>
            <a:endParaRPr lang="en-GB" sz="2400" dirty="0">
              <a:solidFill>
                <a:prstClr val="black"/>
              </a:solidFill>
              <a:latin typeface="Comic Sans MS" panose="030F0702030302020204" pitchFamily="66" charset="0"/>
            </a:endParaRPr>
          </a:p>
          <a:p>
            <a:endParaRPr lang="en-GB" sz="2400" dirty="0">
              <a:solidFill>
                <a:prstClr val="black"/>
              </a:solidFill>
              <a:latin typeface="Comic Sans MS" panose="030F0702030302020204" pitchFamily="66" charset="0"/>
            </a:endParaRPr>
          </a:p>
          <a:p>
            <a:endParaRPr lang="en-GB" sz="2600" dirty="0">
              <a:latin typeface="Comic Sans MS" panose="030F0702030302020204" pitchFamily="66" charset="0"/>
            </a:endParaRPr>
          </a:p>
        </p:txBody>
      </p:sp>
      <p:sp>
        <p:nvSpPr>
          <p:cNvPr id="7" name="TextBox 6">
            <a:extLst>
              <a:ext uri="{FF2B5EF4-FFF2-40B4-BE49-F238E27FC236}">
                <a16:creationId xmlns:a16="http://schemas.microsoft.com/office/drawing/2014/main" id="{44F21EE4-E866-46F7-9F73-F77A27F8CBF0}"/>
              </a:ext>
            </a:extLst>
          </p:cNvPr>
          <p:cNvSpPr txBox="1"/>
          <p:nvPr/>
        </p:nvSpPr>
        <p:spPr>
          <a:xfrm>
            <a:off x="1868120" y="142637"/>
            <a:ext cx="8982478" cy="1015663"/>
          </a:xfrm>
          <a:prstGeom prst="rect">
            <a:avLst/>
          </a:prstGeom>
          <a:noFill/>
        </p:spPr>
        <p:txBody>
          <a:bodyPr wrap="square" rtlCol="0">
            <a:spAutoFit/>
          </a:bodyPr>
          <a:lstStyle/>
          <a:p>
            <a:pPr algn="ctr"/>
            <a:r>
              <a:rPr lang="en-GB" sz="6000" b="1" dirty="0">
                <a:solidFill>
                  <a:srgbClr val="0000FF"/>
                </a:solidFill>
                <a:latin typeface="Poppins" panose="00000500000000000000" pitchFamily="2" charset="0"/>
                <a:cs typeface="Poppins" panose="00000500000000000000" pitchFamily="2" charset="0"/>
              </a:rPr>
              <a:t>FS2 – Talk for Writing </a:t>
            </a:r>
          </a:p>
        </p:txBody>
      </p:sp>
      <p:sp>
        <p:nvSpPr>
          <p:cNvPr id="2" name="TextBox 1">
            <a:extLst>
              <a:ext uri="{FF2B5EF4-FFF2-40B4-BE49-F238E27FC236}">
                <a16:creationId xmlns:a16="http://schemas.microsoft.com/office/drawing/2014/main" id="{1F5A14BA-816C-4BD3-AA62-1265FC7B1B3E}"/>
              </a:ext>
            </a:extLst>
          </p:cNvPr>
          <p:cNvSpPr txBox="1"/>
          <p:nvPr/>
        </p:nvSpPr>
        <p:spPr>
          <a:xfrm>
            <a:off x="452449" y="1692612"/>
            <a:ext cx="11260579" cy="4247317"/>
          </a:xfrm>
          <a:prstGeom prst="rect">
            <a:avLst/>
          </a:prstGeom>
          <a:noFill/>
        </p:spPr>
        <p:txBody>
          <a:bodyPr wrap="square" rtlCol="0">
            <a:spAutoFit/>
          </a:bodyPr>
          <a:lstStyle/>
          <a:p>
            <a:r>
              <a:rPr lang="en-GB" sz="2800" dirty="0">
                <a:latin typeface="Poppins" panose="00000500000000000000" pitchFamily="2" charset="0"/>
                <a:cs typeface="Poppins" panose="00000500000000000000" pitchFamily="2" charset="0"/>
              </a:rPr>
              <a:t>*Teacher to ‘talk’ the text first – Story Brief</a:t>
            </a:r>
          </a:p>
          <a:p>
            <a:endParaRPr lang="en-GB" sz="2800" dirty="0">
              <a:latin typeface="Poppins" panose="00000500000000000000" pitchFamily="2" charset="0"/>
              <a:cs typeface="Poppins" panose="00000500000000000000" pitchFamily="2" charset="0"/>
            </a:endParaRPr>
          </a:p>
          <a:p>
            <a:r>
              <a:rPr lang="en-GB" sz="2800" dirty="0">
                <a:latin typeface="Poppins" panose="00000500000000000000" pitchFamily="2" charset="0"/>
                <a:cs typeface="Poppins" panose="00000500000000000000" pitchFamily="2" charset="0"/>
              </a:rPr>
              <a:t>*Together, write a Story Map – key language and images.</a:t>
            </a:r>
          </a:p>
          <a:p>
            <a:endParaRPr lang="en-GB" sz="2800" dirty="0">
              <a:latin typeface="Poppins" panose="00000500000000000000" pitchFamily="2" charset="0"/>
              <a:cs typeface="Poppins" panose="00000500000000000000" pitchFamily="2" charset="0"/>
            </a:endParaRPr>
          </a:p>
          <a:p>
            <a:r>
              <a:rPr lang="en-GB" sz="2800" dirty="0">
                <a:latin typeface="Poppins" panose="00000500000000000000" pitchFamily="2" charset="0"/>
                <a:cs typeface="Poppins" panose="00000500000000000000" pitchFamily="2" charset="0"/>
              </a:rPr>
              <a:t>*’Read’ the Story Map, using actions.</a:t>
            </a:r>
          </a:p>
          <a:p>
            <a:endParaRPr lang="en-GB" sz="2800" dirty="0">
              <a:latin typeface="Poppins" panose="00000500000000000000" pitchFamily="2" charset="0"/>
              <a:cs typeface="Poppins" panose="00000500000000000000" pitchFamily="2" charset="0"/>
            </a:endParaRPr>
          </a:p>
          <a:p>
            <a:r>
              <a:rPr lang="en-GB" sz="2800" dirty="0">
                <a:latin typeface="Poppins" panose="00000500000000000000" pitchFamily="2" charset="0"/>
                <a:cs typeface="Poppins" panose="00000500000000000000" pitchFamily="2" charset="0"/>
              </a:rPr>
              <a:t>*Children to internalise the text – During Continuous Provision, children are encourage to retell the story, using mark making, ‘S plans’ with images and words and role play.</a:t>
            </a:r>
          </a:p>
          <a:p>
            <a:endParaRPr lang="en-GB" dirty="0"/>
          </a:p>
        </p:txBody>
      </p:sp>
      <p:pic>
        <p:nvPicPr>
          <p:cNvPr id="4" name="Picture 3">
            <a:extLst>
              <a:ext uri="{FF2B5EF4-FFF2-40B4-BE49-F238E27FC236}">
                <a16:creationId xmlns:a16="http://schemas.microsoft.com/office/drawing/2014/main" id="{5F0B7AEB-21A0-4FFD-9C08-F59114E56B2D}"/>
              </a:ext>
            </a:extLst>
          </p:cNvPr>
          <p:cNvPicPr>
            <a:picLocks noChangeAspect="1"/>
          </p:cNvPicPr>
          <p:nvPr/>
        </p:nvPicPr>
        <p:blipFill>
          <a:blip r:embed="rId2"/>
          <a:stretch>
            <a:fillRect/>
          </a:stretch>
        </p:blipFill>
        <p:spPr>
          <a:xfrm>
            <a:off x="10408208" y="426716"/>
            <a:ext cx="1463167" cy="1463167"/>
          </a:xfrm>
          <a:prstGeom prst="rect">
            <a:avLst/>
          </a:prstGeom>
        </p:spPr>
      </p:pic>
    </p:spTree>
    <p:extLst>
      <p:ext uri="{BB962C8B-B14F-4D97-AF65-F5344CB8AC3E}">
        <p14:creationId xmlns:p14="http://schemas.microsoft.com/office/powerpoint/2010/main" val="241972150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6830995-42EB-467D-916E-98A03ABB1AAA}"/>
              </a:ext>
            </a:extLst>
          </p:cNvPr>
          <p:cNvSpPr/>
          <p:nvPr/>
        </p:nvSpPr>
        <p:spPr>
          <a:xfrm>
            <a:off x="402771" y="1197714"/>
            <a:ext cx="11490341" cy="6401753"/>
          </a:xfrm>
          <a:prstGeom prst="rect">
            <a:avLst/>
          </a:prstGeom>
        </p:spPr>
        <p:txBody>
          <a:bodyPr wrap="square">
            <a:spAutoFit/>
          </a:bodyPr>
          <a:lstStyle/>
          <a:p>
            <a:r>
              <a:rPr lang="en-GB" sz="2800" b="1" dirty="0">
                <a:latin typeface="Poppins" panose="00000500000000000000" pitchFamily="2" charset="0"/>
                <a:cs typeface="Poppins" panose="00000500000000000000" pitchFamily="2" charset="0"/>
              </a:rPr>
              <a:t>Writing starts with the whole body!</a:t>
            </a:r>
          </a:p>
          <a:p>
            <a:r>
              <a:rPr lang="en-GB" sz="2800" dirty="0">
                <a:latin typeface="Poppins" panose="00000500000000000000" pitchFamily="2" charset="0"/>
                <a:cs typeface="Poppins" panose="00000500000000000000" pitchFamily="2" charset="0"/>
              </a:rPr>
              <a:t>Before children can control a pencil, they need to develop strength and control throughout their body.</a:t>
            </a:r>
          </a:p>
          <a:p>
            <a:endParaRPr lang="en-GB" sz="2800" dirty="0">
              <a:latin typeface="Poppins" panose="00000500000000000000" pitchFamily="2" charset="0"/>
              <a:cs typeface="Poppins" panose="00000500000000000000" pitchFamily="2" charset="0"/>
            </a:endParaRPr>
          </a:p>
          <a:p>
            <a:pPr>
              <a:buFont typeface="Arial" panose="020B0604020202020204" pitchFamily="34" charset="0"/>
              <a:buChar char="•"/>
            </a:pPr>
            <a:r>
              <a:rPr lang="en-GB" sz="2800" dirty="0">
                <a:latin typeface="Poppins" panose="00000500000000000000" pitchFamily="2" charset="0"/>
                <a:cs typeface="Poppins" panose="00000500000000000000" pitchFamily="2" charset="0"/>
              </a:rPr>
              <a:t>The shoulders help provide stability.</a:t>
            </a:r>
          </a:p>
          <a:p>
            <a:pPr>
              <a:buFont typeface="Arial" panose="020B0604020202020204" pitchFamily="34" charset="0"/>
              <a:buChar char="•"/>
            </a:pPr>
            <a:r>
              <a:rPr lang="en-GB" sz="2800" dirty="0">
                <a:latin typeface="Poppins" panose="00000500000000000000" pitchFamily="2" charset="0"/>
                <a:cs typeface="Poppins" panose="00000500000000000000" pitchFamily="2" charset="0"/>
              </a:rPr>
              <a:t>The elbows help control arm movements.</a:t>
            </a:r>
          </a:p>
          <a:p>
            <a:pPr>
              <a:buFont typeface="Arial" panose="020B0604020202020204" pitchFamily="34" charset="0"/>
              <a:buChar char="•"/>
            </a:pPr>
            <a:r>
              <a:rPr lang="en-GB" sz="2800" dirty="0">
                <a:latin typeface="Poppins" panose="00000500000000000000" pitchFamily="2" charset="0"/>
                <a:cs typeface="Poppins" panose="00000500000000000000" pitchFamily="2" charset="0"/>
              </a:rPr>
              <a:t>The wrists help guide movements and change direction.</a:t>
            </a:r>
          </a:p>
          <a:p>
            <a:pPr>
              <a:buFont typeface="Arial" panose="020B0604020202020204" pitchFamily="34" charset="0"/>
              <a:buChar char="•"/>
            </a:pPr>
            <a:r>
              <a:rPr lang="en-GB" sz="2800" dirty="0">
                <a:latin typeface="Poppins" panose="00000500000000000000" pitchFamily="2" charset="0"/>
                <a:cs typeface="Poppins" panose="00000500000000000000" pitchFamily="2" charset="0"/>
              </a:rPr>
              <a:t>The hands and fingers develop the control needed for smaller marks and letter shapes.</a:t>
            </a:r>
          </a:p>
          <a:p>
            <a:pPr>
              <a:buFont typeface="Arial" panose="020B0604020202020204" pitchFamily="34" charset="0"/>
              <a:buChar char="•"/>
            </a:pPr>
            <a:endParaRPr lang="en-GB" sz="2800" dirty="0">
              <a:latin typeface="Poppins" panose="00000500000000000000" pitchFamily="2" charset="0"/>
              <a:cs typeface="Poppins" panose="00000500000000000000" pitchFamily="2" charset="0"/>
            </a:endParaRPr>
          </a:p>
          <a:p>
            <a:r>
              <a:rPr lang="en-GB" sz="2800" b="1" dirty="0">
                <a:latin typeface="Poppins" panose="00000500000000000000" pitchFamily="2" charset="0"/>
                <a:cs typeface="Poppins" panose="00000500000000000000" pitchFamily="2" charset="0"/>
              </a:rPr>
              <a:t>Think of it as a journey:</a:t>
            </a:r>
            <a:r>
              <a:rPr lang="en-GB" sz="2800" dirty="0">
                <a:latin typeface="Poppins" panose="00000500000000000000" pitchFamily="2" charset="0"/>
                <a:cs typeface="Poppins" panose="00000500000000000000" pitchFamily="2" charset="0"/>
              </a:rPr>
              <a:t> Big movements first, then smaller, more controlled movements.</a:t>
            </a:r>
          </a:p>
          <a:p>
            <a:endParaRPr lang="en-GB" sz="2400" dirty="0">
              <a:solidFill>
                <a:prstClr val="black"/>
              </a:solidFill>
              <a:latin typeface="Comic Sans MS" panose="030F0702030302020204" pitchFamily="66" charset="0"/>
            </a:endParaRPr>
          </a:p>
          <a:p>
            <a:endParaRPr lang="en-GB" sz="2400" dirty="0">
              <a:solidFill>
                <a:prstClr val="black"/>
              </a:solidFill>
              <a:latin typeface="Comic Sans MS" panose="030F0702030302020204" pitchFamily="66" charset="0"/>
            </a:endParaRPr>
          </a:p>
          <a:p>
            <a:endParaRPr lang="en-GB" sz="2600" dirty="0">
              <a:latin typeface="Comic Sans MS" panose="030F0702030302020204" pitchFamily="66" charset="0"/>
            </a:endParaRPr>
          </a:p>
        </p:txBody>
      </p:sp>
      <p:sp>
        <p:nvSpPr>
          <p:cNvPr id="7" name="TextBox 6">
            <a:extLst>
              <a:ext uri="{FF2B5EF4-FFF2-40B4-BE49-F238E27FC236}">
                <a16:creationId xmlns:a16="http://schemas.microsoft.com/office/drawing/2014/main" id="{44F21EE4-E866-46F7-9F73-F77A27F8CBF0}"/>
              </a:ext>
            </a:extLst>
          </p:cNvPr>
          <p:cNvSpPr txBox="1"/>
          <p:nvPr/>
        </p:nvSpPr>
        <p:spPr>
          <a:xfrm>
            <a:off x="230571" y="142637"/>
            <a:ext cx="11841686" cy="861774"/>
          </a:xfrm>
          <a:prstGeom prst="rect">
            <a:avLst/>
          </a:prstGeom>
          <a:noFill/>
        </p:spPr>
        <p:txBody>
          <a:bodyPr wrap="square" rtlCol="0">
            <a:spAutoFit/>
          </a:bodyPr>
          <a:lstStyle/>
          <a:p>
            <a:pPr algn="ctr"/>
            <a:r>
              <a:rPr lang="en-GB" sz="5000" b="1" dirty="0">
                <a:solidFill>
                  <a:srgbClr val="0000FF"/>
                </a:solidFill>
                <a:latin typeface="Poppins" panose="00000500000000000000" pitchFamily="2" charset="0"/>
                <a:cs typeface="Poppins" panose="00000500000000000000" pitchFamily="2" charset="0"/>
              </a:rPr>
              <a:t>Writing – Physical Development    </a:t>
            </a:r>
          </a:p>
        </p:txBody>
      </p:sp>
      <p:pic>
        <p:nvPicPr>
          <p:cNvPr id="4" name="Picture 3">
            <a:extLst>
              <a:ext uri="{FF2B5EF4-FFF2-40B4-BE49-F238E27FC236}">
                <a16:creationId xmlns:a16="http://schemas.microsoft.com/office/drawing/2014/main" id="{D213F389-AED5-4637-9791-F71FC7984F3C}"/>
              </a:ext>
            </a:extLst>
          </p:cNvPr>
          <p:cNvPicPr>
            <a:picLocks noChangeAspect="1"/>
          </p:cNvPicPr>
          <p:nvPr/>
        </p:nvPicPr>
        <p:blipFill>
          <a:blip r:embed="rId2"/>
          <a:stretch>
            <a:fillRect/>
          </a:stretch>
        </p:blipFill>
        <p:spPr>
          <a:xfrm>
            <a:off x="10755086" y="1977831"/>
            <a:ext cx="1138026" cy="1138026"/>
          </a:xfrm>
          <a:prstGeom prst="rect">
            <a:avLst/>
          </a:prstGeom>
        </p:spPr>
      </p:pic>
    </p:spTree>
    <p:extLst>
      <p:ext uri="{BB962C8B-B14F-4D97-AF65-F5344CB8AC3E}">
        <p14:creationId xmlns:p14="http://schemas.microsoft.com/office/powerpoint/2010/main" val="276639646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6830995-42EB-467D-916E-98A03ABB1AAA}"/>
              </a:ext>
            </a:extLst>
          </p:cNvPr>
          <p:cNvSpPr/>
          <p:nvPr/>
        </p:nvSpPr>
        <p:spPr>
          <a:xfrm>
            <a:off x="230571" y="973634"/>
            <a:ext cx="11730857" cy="6401753"/>
          </a:xfrm>
          <a:prstGeom prst="rect">
            <a:avLst/>
          </a:prstGeom>
        </p:spPr>
        <p:txBody>
          <a:bodyPr wrap="square">
            <a:spAutoFit/>
          </a:bodyPr>
          <a:lstStyle/>
          <a:p>
            <a:r>
              <a:rPr lang="en-GB" sz="2400" b="1" dirty="0">
                <a:latin typeface="Poppins" panose="00000500000000000000" pitchFamily="2" charset="0"/>
                <a:cs typeface="Poppins" panose="00000500000000000000" pitchFamily="2" charset="0"/>
              </a:rPr>
              <a:t>The 3 pivots of writing </a:t>
            </a:r>
            <a:r>
              <a:rPr lang="en-GB" sz="2400" dirty="0">
                <a:latin typeface="Poppins" panose="00000500000000000000" pitchFamily="2" charset="0"/>
                <a:cs typeface="Poppins" panose="00000500000000000000" pitchFamily="2" charset="0"/>
              </a:rPr>
              <a:t>- The pivot is the joint or area around which a movement is controlled.</a:t>
            </a:r>
          </a:p>
          <a:p>
            <a:endParaRPr lang="en-GB" sz="2400" dirty="0">
              <a:latin typeface="Poppins" panose="00000500000000000000" pitchFamily="2" charset="0"/>
              <a:cs typeface="Poppins" panose="00000500000000000000" pitchFamily="2" charset="0"/>
            </a:endParaRPr>
          </a:p>
          <a:p>
            <a:r>
              <a:rPr lang="en-GB" sz="2400" b="1" dirty="0">
                <a:latin typeface="Poppins" panose="00000500000000000000" pitchFamily="2" charset="0"/>
                <a:cs typeface="Poppins" panose="00000500000000000000" pitchFamily="2" charset="0"/>
              </a:rPr>
              <a:t>1. Shoulder - big movements</a:t>
            </a:r>
          </a:p>
          <a:p>
            <a:r>
              <a:rPr lang="en-GB" sz="2400" dirty="0">
                <a:latin typeface="Poppins" panose="00000500000000000000" pitchFamily="2" charset="0"/>
                <a:cs typeface="Poppins" panose="00000500000000000000" pitchFamily="2" charset="0"/>
              </a:rPr>
              <a:t>Helps children move their whole arm and build shoulder stability.</a:t>
            </a:r>
          </a:p>
          <a:p>
            <a:r>
              <a:rPr lang="en-GB" sz="2400" b="1" dirty="0">
                <a:latin typeface="Poppins" panose="00000500000000000000" pitchFamily="2" charset="0"/>
                <a:cs typeface="Poppins" panose="00000500000000000000" pitchFamily="2" charset="0"/>
              </a:rPr>
              <a:t>Try: </a:t>
            </a:r>
            <a:r>
              <a:rPr lang="en-GB" sz="2400" dirty="0">
                <a:latin typeface="Poppins" panose="00000500000000000000" pitchFamily="2" charset="0"/>
                <a:cs typeface="Poppins" panose="00000500000000000000" pitchFamily="2" charset="0"/>
              </a:rPr>
              <a:t>painting on an easel, drawing huge circles in the air or making road maps on large paper.</a:t>
            </a:r>
            <a:endParaRPr lang="en-GB" sz="2400" dirty="0">
              <a:solidFill>
                <a:prstClr val="black"/>
              </a:solidFill>
              <a:latin typeface="Poppins" panose="00000500000000000000" pitchFamily="2" charset="0"/>
              <a:cs typeface="Poppins" panose="00000500000000000000" pitchFamily="2" charset="0"/>
            </a:endParaRPr>
          </a:p>
          <a:p>
            <a:r>
              <a:rPr lang="en-GB" sz="2400" b="1" dirty="0">
                <a:latin typeface="Poppins" panose="00000500000000000000" pitchFamily="2" charset="0"/>
                <a:cs typeface="Poppins" panose="00000500000000000000" pitchFamily="2" charset="0"/>
              </a:rPr>
              <a:t>2. Elbow - controlled movements</a:t>
            </a:r>
          </a:p>
          <a:p>
            <a:r>
              <a:rPr lang="en-GB" sz="2400" dirty="0">
                <a:latin typeface="Poppins" panose="00000500000000000000" pitchFamily="2" charset="0"/>
                <a:cs typeface="Poppins" panose="00000500000000000000" pitchFamily="2" charset="0"/>
              </a:rPr>
              <a:t>Helps children move the forearm to make lines and shapes with more control.</a:t>
            </a:r>
          </a:p>
          <a:p>
            <a:r>
              <a:rPr lang="en-GB" sz="2400" b="1" dirty="0">
                <a:latin typeface="Poppins" panose="00000500000000000000" pitchFamily="2" charset="0"/>
                <a:cs typeface="Poppins" panose="00000500000000000000" pitchFamily="2" charset="0"/>
              </a:rPr>
              <a:t>Try: </a:t>
            </a:r>
            <a:r>
              <a:rPr lang="en-GB" sz="2400" dirty="0">
                <a:latin typeface="Poppins" panose="00000500000000000000" pitchFamily="2" charset="0"/>
                <a:cs typeface="Poppins" panose="00000500000000000000" pitchFamily="2" charset="0"/>
              </a:rPr>
              <a:t>drawing long roads, making zigzags or tracing large shapes.</a:t>
            </a:r>
            <a:endParaRPr lang="en-GB" sz="2400" dirty="0">
              <a:solidFill>
                <a:prstClr val="black"/>
              </a:solidFill>
              <a:latin typeface="Poppins" panose="00000500000000000000" pitchFamily="2" charset="0"/>
              <a:cs typeface="Poppins" panose="00000500000000000000" pitchFamily="2" charset="0"/>
            </a:endParaRPr>
          </a:p>
          <a:p>
            <a:r>
              <a:rPr lang="en-GB" sz="2400" b="1" dirty="0">
                <a:latin typeface="Poppins" panose="00000500000000000000" pitchFamily="2" charset="0"/>
                <a:cs typeface="Poppins" panose="00000500000000000000" pitchFamily="2" charset="0"/>
              </a:rPr>
              <a:t>3. Wrist - smaller, precise movements</a:t>
            </a:r>
          </a:p>
          <a:p>
            <a:r>
              <a:rPr lang="en-GB" sz="2400" dirty="0">
                <a:latin typeface="Poppins" panose="00000500000000000000" pitchFamily="2" charset="0"/>
                <a:cs typeface="Poppins" panose="00000500000000000000" pitchFamily="2" charset="0"/>
              </a:rPr>
              <a:t>Helps guide the hand and supports more controlled drawing and early letter formation.</a:t>
            </a:r>
          </a:p>
          <a:p>
            <a:r>
              <a:rPr lang="en-GB" sz="2400" b="1" dirty="0">
                <a:latin typeface="Poppins" panose="00000500000000000000" pitchFamily="2" charset="0"/>
                <a:cs typeface="Poppins" panose="00000500000000000000" pitchFamily="2" charset="0"/>
              </a:rPr>
              <a:t>Try: </a:t>
            </a:r>
            <a:r>
              <a:rPr lang="en-GB" sz="2400" dirty="0">
                <a:latin typeface="Poppins" panose="00000500000000000000" pitchFamily="2" charset="0"/>
                <a:cs typeface="Poppins" panose="00000500000000000000" pitchFamily="2" charset="0"/>
              </a:rPr>
              <a:t>drawing small circles, making patterns or using chalk and short crayons.</a:t>
            </a:r>
          </a:p>
          <a:p>
            <a:endParaRPr lang="en-GB" sz="2600" dirty="0">
              <a:latin typeface="Comic Sans MS" panose="030F0702030302020204" pitchFamily="66" charset="0"/>
            </a:endParaRPr>
          </a:p>
        </p:txBody>
      </p:sp>
      <p:pic>
        <p:nvPicPr>
          <p:cNvPr id="4" name="Picture 3">
            <a:extLst>
              <a:ext uri="{FF2B5EF4-FFF2-40B4-BE49-F238E27FC236}">
                <a16:creationId xmlns:a16="http://schemas.microsoft.com/office/drawing/2014/main" id="{D213F389-AED5-4637-9791-F71FC7984F3C}"/>
              </a:ext>
            </a:extLst>
          </p:cNvPr>
          <p:cNvPicPr>
            <a:picLocks noChangeAspect="1"/>
          </p:cNvPicPr>
          <p:nvPr/>
        </p:nvPicPr>
        <p:blipFill>
          <a:blip r:embed="rId2"/>
          <a:stretch>
            <a:fillRect/>
          </a:stretch>
        </p:blipFill>
        <p:spPr>
          <a:xfrm>
            <a:off x="11025257" y="4174510"/>
            <a:ext cx="936171" cy="936171"/>
          </a:xfrm>
          <a:prstGeom prst="rect">
            <a:avLst/>
          </a:prstGeom>
        </p:spPr>
      </p:pic>
      <p:sp>
        <p:nvSpPr>
          <p:cNvPr id="5" name="TextBox 4">
            <a:extLst>
              <a:ext uri="{FF2B5EF4-FFF2-40B4-BE49-F238E27FC236}">
                <a16:creationId xmlns:a16="http://schemas.microsoft.com/office/drawing/2014/main" id="{9643F86D-4C02-4C2C-90EB-7961BCC763CE}"/>
              </a:ext>
            </a:extLst>
          </p:cNvPr>
          <p:cNvSpPr txBox="1"/>
          <p:nvPr/>
        </p:nvSpPr>
        <p:spPr>
          <a:xfrm>
            <a:off x="230571" y="142637"/>
            <a:ext cx="11841686" cy="830997"/>
          </a:xfrm>
          <a:prstGeom prst="rect">
            <a:avLst/>
          </a:prstGeom>
          <a:noFill/>
        </p:spPr>
        <p:txBody>
          <a:bodyPr wrap="square" rtlCol="0">
            <a:spAutoFit/>
          </a:bodyPr>
          <a:lstStyle/>
          <a:p>
            <a:pPr algn="ctr"/>
            <a:r>
              <a:rPr lang="en-GB" sz="4800" b="1" dirty="0">
                <a:solidFill>
                  <a:srgbClr val="0000FF"/>
                </a:solidFill>
                <a:latin typeface="Poppins" panose="00000500000000000000" pitchFamily="2" charset="0"/>
                <a:cs typeface="Poppins" panose="00000500000000000000" pitchFamily="2" charset="0"/>
              </a:rPr>
              <a:t>Writing – Gross &amp; Fine Motor Control    </a:t>
            </a:r>
          </a:p>
        </p:txBody>
      </p:sp>
    </p:spTree>
    <p:extLst>
      <p:ext uri="{BB962C8B-B14F-4D97-AF65-F5344CB8AC3E}">
        <p14:creationId xmlns:p14="http://schemas.microsoft.com/office/powerpoint/2010/main" val="23756304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6830995-42EB-467D-916E-98A03ABB1AAA}"/>
              </a:ext>
            </a:extLst>
          </p:cNvPr>
          <p:cNvSpPr/>
          <p:nvPr/>
        </p:nvSpPr>
        <p:spPr>
          <a:xfrm>
            <a:off x="298888" y="1197714"/>
            <a:ext cx="11594223" cy="6401753"/>
          </a:xfrm>
          <a:prstGeom prst="rect">
            <a:avLst/>
          </a:prstGeom>
        </p:spPr>
        <p:txBody>
          <a:bodyPr wrap="square">
            <a:spAutoFit/>
          </a:bodyPr>
          <a:lstStyle/>
          <a:p>
            <a:r>
              <a:rPr lang="en-GB" sz="2000" b="1" dirty="0">
                <a:latin typeface="Poppins" panose="00000500000000000000" pitchFamily="2" charset="0"/>
                <a:cs typeface="Poppins" panose="00000500000000000000" pitchFamily="2" charset="0"/>
              </a:rPr>
              <a:t>What does it mean?</a:t>
            </a:r>
          </a:p>
          <a:p>
            <a:r>
              <a:rPr lang="en-GB" sz="2000" dirty="0">
                <a:latin typeface="Poppins" panose="00000500000000000000" pitchFamily="2" charset="0"/>
                <a:cs typeface="Poppins" panose="00000500000000000000" pitchFamily="2" charset="0"/>
              </a:rPr>
              <a:t>Crossing the midline means reaching across the imaginary line down the middle of our body - for example, using the right hand to reach towards the left side.</a:t>
            </a:r>
          </a:p>
          <a:p>
            <a:endParaRPr lang="en-GB" sz="2000" dirty="0">
              <a:latin typeface="Poppins" panose="00000500000000000000" pitchFamily="2" charset="0"/>
              <a:cs typeface="Poppins" panose="00000500000000000000" pitchFamily="2" charset="0"/>
            </a:endParaRPr>
          </a:p>
          <a:p>
            <a:r>
              <a:rPr lang="en-GB" sz="2000" b="1" dirty="0">
                <a:latin typeface="Poppins" panose="00000500000000000000" pitchFamily="2" charset="0"/>
                <a:cs typeface="Poppins" panose="00000500000000000000" pitchFamily="2" charset="0"/>
              </a:rPr>
              <a:t>Why does it matter for writing?</a:t>
            </a:r>
            <a:endParaRPr lang="en-GB" sz="2000" dirty="0">
              <a:latin typeface="Poppins" panose="00000500000000000000" pitchFamily="2" charset="0"/>
              <a:cs typeface="Poppins" panose="00000500000000000000" pitchFamily="2" charset="0"/>
            </a:endParaRPr>
          </a:p>
          <a:p>
            <a:pPr>
              <a:buFont typeface="Arial" panose="020B0604020202020204" pitchFamily="34" charset="0"/>
              <a:buChar char="•"/>
            </a:pPr>
            <a:r>
              <a:rPr lang="en-GB" sz="2000" dirty="0">
                <a:latin typeface="Poppins" panose="00000500000000000000" pitchFamily="2" charset="0"/>
                <a:cs typeface="Poppins" panose="00000500000000000000" pitchFamily="2" charset="0"/>
              </a:rPr>
              <a:t>Encourages children to reach across the page smoothly.</a:t>
            </a:r>
          </a:p>
          <a:p>
            <a:pPr>
              <a:buFont typeface="Arial" panose="020B0604020202020204" pitchFamily="34" charset="0"/>
              <a:buChar char="•"/>
            </a:pPr>
            <a:r>
              <a:rPr lang="en-GB" sz="2000" dirty="0">
                <a:latin typeface="Poppins" panose="00000500000000000000" pitchFamily="2" charset="0"/>
                <a:cs typeface="Poppins" panose="00000500000000000000" pitchFamily="2" charset="0"/>
              </a:rPr>
              <a:t>Supports coordination between both sides of the body.</a:t>
            </a:r>
          </a:p>
          <a:p>
            <a:pPr>
              <a:buFont typeface="Arial" panose="020B0604020202020204" pitchFamily="34" charset="0"/>
              <a:buChar char="•"/>
            </a:pPr>
            <a:r>
              <a:rPr lang="en-GB" sz="2000" dirty="0">
                <a:latin typeface="Poppins" panose="00000500000000000000" pitchFamily="2" charset="0"/>
                <a:cs typeface="Poppins" panose="00000500000000000000" pitchFamily="2" charset="0"/>
              </a:rPr>
              <a:t>Helps children develop comfortable, continuous movements when drawing and writing.</a:t>
            </a:r>
          </a:p>
          <a:p>
            <a:pPr>
              <a:buFont typeface="Arial" panose="020B0604020202020204" pitchFamily="34" charset="0"/>
              <a:buChar char="•"/>
            </a:pPr>
            <a:r>
              <a:rPr lang="en-GB" sz="2000" dirty="0">
                <a:latin typeface="Poppins" panose="00000500000000000000" pitchFamily="2" charset="0"/>
                <a:cs typeface="Poppins" panose="00000500000000000000" pitchFamily="2" charset="0"/>
              </a:rPr>
              <a:t>Can support the development of a preferred writing hand.</a:t>
            </a:r>
          </a:p>
          <a:p>
            <a:pPr>
              <a:buFont typeface="Arial" panose="020B0604020202020204" pitchFamily="34" charset="0"/>
              <a:buChar char="•"/>
            </a:pPr>
            <a:endParaRPr lang="en-GB" sz="2000" dirty="0">
              <a:latin typeface="Poppins" panose="00000500000000000000" pitchFamily="2" charset="0"/>
              <a:cs typeface="Poppins" panose="00000500000000000000" pitchFamily="2" charset="0"/>
            </a:endParaRPr>
          </a:p>
          <a:p>
            <a:r>
              <a:rPr lang="en-GB" sz="2000" b="1" dirty="0">
                <a:latin typeface="Poppins" panose="00000500000000000000" pitchFamily="2" charset="0"/>
                <a:cs typeface="Poppins" panose="00000500000000000000" pitchFamily="2" charset="0"/>
              </a:rPr>
              <a:t>Try these activities:</a:t>
            </a:r>
            <a:endParaRPr lang="en-GB" sz="2000" dirty="0">
              <a:latin typeface="Poppins" panose="00000500000000000000" pitchFamily="2" charset="0"/>
              <a:cs typeface="Poppins" panose="00000500000000000000" pitchFamily="2" charset="0"/>
            </a:endParaRPr>
          </a:p>
          <a:p>
            <a:pPr>
              <a:buFont typeface="Arial" panose="020B0604020202020204" pitchFamily="34" charset="0"/>
              <a:buChar char="•"/>
            </a:pPr>
            <a:r>
              <a:rPr lang="en-GB" sz="2000" dirty="0">
                <a:latin typeface="Poppins" panose="00000500000000000000" pitchFamily="2" charset="0"/>
                <a:cs typeface="Poppins" panose="00000500000000000000" pitchFamily="2" charset="0"/>
              </a:rPr>
              <a:t>Draw a big sideways figure of eight.</a:t>
            </a:r>
          </a:p>
          <a:p>
            <a:pPr>
              <a:buFont typeface="Arial" panose="020B0604020202020204" pitchFamily="34" charset="0"/>
              <a:buChar char="•"/>
            </a:pPr>
            <a:r>
              <a:rPr lang="en-GB" sz="2000" dirty="0">
                <a:latin typeface="Poppins" panose="00000500000000000000" pitchFamily="2" charset="0"/>
                <a:cs typeface="Poppins" panose="00000500000000000000" pitchFamily="2" charset="0"/>
              </a:rPr>
              <a:t>Make rainbow arcs from one side of the paper to the other.</a:t>
            </a:r>
          </a:p>
          <a:p>
            <a:pPr>
              <a:buFont typeface="Arial" panose="020B0604020202020204" pitchFamily="34" charset="0"/>
              <a:buChar char="•"/>
            </a:pPr>
            <a:r>
              <a:rPr lang="en-GB" sz="2000" dirty="0">
                <a:latin typeface="Poppins" panose="00000500000000000000" pitchFamily="2" charset="0"/>
                <a:cs typeface="Poppins" panose="00000500000000000000" pitchFamily="2" charset="0"/>
              </a:rPr>
              <a:t>Stick targets on both sides and ask children to reach across their body to touch them.</a:t>
            </a:r>
          </a:p>
          <a:p>
            <a:pPr>
              <a:buFont typeface="Arial" panose="020B0604020202020204" pitchFamily="34" charset="0"/>
              <a:buChar char="•"/>
            </a:pPr>
            <a:r>
              <a:rPr lang="en-GB" sz="2000" dirty="0">
                <a:latin typeface="Poppins" panose="00000500000000000000" pitchFamily="2" charset="0"/>
                <a:cs typeface="Poppins" panose="00000500000000000000" pitchFamily="2" charset="0"/>
              </a:rPr>
              <a:t>Draw roads across a large sheet of paper without swapping hands unnecessarily.</a:t>
            </a:r>
          </a:p>
          <a:p>
            <a:pPr>
              <a:buFont typeface="Arial" panose="020B0604020202020204" pitchFamily="34" charset="0"/>
              <a:buChar char="•"/>
            </a:pPr>
            <a:endParaRPr lang="en-GB" sz="2000" dirty="0">
              <a:latin typeface="Poppins" panose="00000500000000000000" pitchFamily="2" charset="0"/>
              <a:cs typeface="Poppins" panose="00000500000000000000" pitchFamily="2" charset="0"/>
            </a:endParaRPr>
          </a:p>
          <a:p>
            <a:r>
              <a:rPr lang="en-GB" sz="2000" b="1" dirty="0">
                <a:latin typeface="Poppins" panose="00000500000000000000" pitchFamily="2" charset="0"/>
                <a:cs typeface="Poppins" panose="00000500000000000000" pitchFamily="2" charset="0"/>
              </a:rPr>
              <a:t>Tip:</a:t>
            </a:r>
            <a:r>
              <a:rPr lang="en-GB" sz="2000" dirty="0">
                <a:latin typeface="Poppins" panose="00000500000000000000" pitchFamily="2" charset="0"/>
                <a:cs typeface="Poppins" panose="00000500000000000000" pitchFamily="2" charset="0"/>
              </a:rPr>
              <a:t> Encourage children to use their preferred hand naturally. Avoid forcing a child to cross the midline or changing hands for them.</a:t>
            </a:r>
          </a:p>
          <a:p>
            <a:endParaRPr lang="en-GB" sz="2400" dirty="0">
              <a:solidFill>
                <a:prstClr val="black"/>
              </a:solidFill>
              <a:latin typeface="Comic Sans MS" panose="030F0702030302020204" pitchFamily="66" charset="0"/>
            </a:endParaRPr>
          </a:p>
          <a:p>
            <a:endParaRPr lang="en-GB" sz="2600" dirty="0">
              <a:latin typeface="Comic Sans MS" panose="030F0702030302020204" pitchFamily="66" charset="0"/>
            </a:endParaRPr>
          </a:p>
        </p:txBody>
      </p:sp>
      <p:sp>
        <p:nvSpPr>
          <p:cNvPr id="7" name="TextBox 6">
            <a:extLst>
              <a:ext uri="{FF2B5EF4-FFF2-40B4-BE49-F238E27FC236}">
                <a16:creationId xmlns:a16="http://schemas.microsoft.com/office/drawing/2014/main" id="{44F21EE4-E866-46F7-9F73-F77A27F8CBF0}"/>
              </a:ext>
            </a:extLst>
          </p:cNvPr>
          <p:cNvSpPr txBox="1"/>
          <p:nvPr/>
        </p:nvSpPr>
        <p:spPr>
          <a:xfrm>
            <a:off x="152401" y="142637"/>
            <a:ext cx="11887200" cy="830997"/>
          </a:xfrm>
          <a:prstGeom prst="rect">
            <a:avLst/>
          </a:prstGeom>
          <a:noFill/>
        </p:spPr>
        <p:txBody>
          <a:bodyPr wrap="square" rtlCol="0">
            <a:spAutoFit/>
          </a:bodyPr>
          <a:lstStyle/>
          <a:p>
            <a:pPr algn="ctr"/>
            <a:r>
              <a:rPr lang="en-GB" sz="4800" b="1" dirty="0">
                <a:solidFill>
                  <a:srgbClr val="0000FF"/>
                </a:solidFill>
                <a:latin typeface="Poppins" panose="00000500000000000000" pitchFamily="2" charset="0"/>
                <a:cs typeface="Poppins" panose="00000500000000000000" pitchFamily="2" charset="0"/>
              </a:rPr>
              <a:t>Writing - Crossing the Middle Line</a:t>
            </a:r>
          </a:p>
        </p:txBody>
      </p:sp>
      <p:pic>
        <p:nvPicPr>
          <p:cNvPr id="4" name="Picture 3">
            <a:extLst>
              <a:ext uri="{FF2B5EF4-FFF2-40B4-BE49-F238E27FC236}">
                <a16:creationId xmlns:a16="http://schemas.microsoft.com/office/drawing/2014/main" id="{D213F389-AED5-4637-9791-F71FC7984F3C}"/>
              </a:ext>
            </a:extLst>
          </p:cNvPr>
          <p:cNvPicPr>
            <a:picLocks noChangeAspect="1"/>
          </p:cNvPicPr>
          <p:nvPr/>
        </p:nvPicPr>
        <p:blipFill>
          <a:blip r:embed="rId2"/>
          <a:stretch>
            <a:fillRect/>
          </a:stretch>
        </p:blipFill>
        <p:spPr>
          <a:xfrm>
            <a:off x="10842170" y="2043145"/>
            <a:ext cx="1050941" cy="1050941"/>
          </a:xfrm>
          <a:prstGeom prst="rect">
            <a:avLst/>
          </a:prstGeom>
        </p:spPr>
      </p:pic>
    </p:spTree>
    <p:extLst>
      <p:ext uri="{BB962C8B-B14F-4D97-AF65-F5344CB8AC3E}">
        <p14:creationId xmlns:p14="http://schemas.microsoft.com/office/powerpoint/2010/main" val="378165462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6830995-42EB-467D-916E-98A03ABB1AAA}"/>
              </a:ext>
            </a:extLst>
          </p:cNvPr>
          <p:cNvSpPr/>
          <p:nvPr/>
        </p:nvSpPr>
        <p:spPr>
          <a:xfrm>
            <a:off x="304799" y="1197714"/>
            <a:ext cx="11527972" cy="6309420"/>
          </a:xfrm>
          <a:prstGeom prst="rect">
            <a:avLst/>
          </a:prstGeom>
        </p:spPr>
        <p:txBody>
          <a:bodyPr wrap="square">
            <a:spAutoFit/>
          </a:bodyPr>
          <a:lstStyle/>
          <a:p>
            <a:r>
              <a:rPr lang="en-GB" sz="3000" dirty="0">
                <a:solidFill>
                  <a:prstClr val="black"/>
                </a:solidFill>
                <a:latin typeface="Poppins" panose="00000500000000000000" pitchFamily="2" charset="0"/>
                <a:cs typeface="Poppins" panose="00000500000000000000" pitchFamily="2" charset="0"/>
              </a:rPr>
              <a:t>Your child’s writing will progress in the following stages:</a:t>
            </a:r>
          </a:p>
          <a:p>
            <a:endParaRPr lang="en-GB" sz="3000" dirty="0">
              <a:solidFill>
                <a:prstClr val="black"/>
              </a:solidFill>
              <a:latin typeface="Poppins" panose="00000500000000000000" pitchFamily="2" charset="0"/>
              <a:cs typeface="Poppins" panose="00000500000000000000" pitchFamily="2" charset="0"/>
            </a:endParaRPr>
          </a:p>
          <a:p>
            <a:r>
              <a:rPr lang="en-GB" sz="3000" dirty="0">
                <a:solidFill>
                  <a:prstClr val="black"/>
                </a:solidFill>
                <a:latin typeface="Poppins" panose="00000500000000000000" pitchFamily="2" charset="0"/>
                <a:cs typeface="Poppins" panose="00000500000000000000" pitchFamily="2" charset="0"/>
              </a:rPr>
              <a:t>*Mark making – scribbling, circles, lines </a:t>
            </a:r>
          </a:p>
          <a:p>
            <a:endParaRPr lang="en-GB" sz="3000" dirty="0">
              <a:solidFill>
                <a:prstClr val="black"/>
              </a:solidFill>
              <a:latin typeface="Poppins" panose="00000500000000000000" pitchFamily="2" charset="0"/>
              <a:cs typeface="Poppins" panose="00000500000000000000" pitchFamily="2" charset="0"/>
            </a:endParaRPr>
          </a:p>
          <a:p>
            <a:r>
              <a:rPr lang="en-GB" sz="3000" dirty="0">
                <a:solidFill>
                  <a:prstClr val="black"/>
                </a:solidFill>
                <a:latin typeface="Poppins" panose="00000500000000000000" pitchFamily="2" charset="0"/>
                <a:cs typeface="Poppins" panose="00000500000000000000" pitchFamily="2" charset="0"/>
              </a:rPr>
              <a:t>*Recognisable letters (usually from their name).</a:t>
            </a:r>
          </a:p>
          <a:p>
            <a:endParaRPr lang="en-GB" sz="3000" dirty="0">
              <a:solidFill>
                <a:prstClr val="black"/>
              </a:solidFill>
              <a:latin typeface="Poppins" panose="00000500000000000000" pitchFamily="2" charset="0"/>
              <a:cs typeface="Poppins" panose="00000500000000000000" pitchFamily="2" charset="0"/>
            </a:endParaRPr>
          </a:p>
          <a:p>
            <a:r>
              <a:rPr lang="en-GB" sz="3000" dirty="0">
                <a:solidFill>
                  <a:prstClr val="black"/>
                </a:solidFill>
                <a:latin typeface="Poppins" panose="00000500000000000000" pitchFamily="2" charset="0"/>
                <a:cs typeface="Poppins" panose="00000500000000000000" pitchFamily="2" charset="0"/>
              </a:rPr>
              <a:t>*Simple words</a:t>
            </a:r>
          </a:p>
          <a:p>
            <a:endParaRPr lang="en-GB" sz="3000" dirty="0">
              <a:solidFill>
                <a:prstClr val="black"/>
              </a:solidFill>
              <a:latin typeface="Poppins" panose="00000500000000000000" pitchFamily="2" charset="0"/>
              <a:cs typeface="Poppins" panose="00000500000000000000" pitchFamily="2" charset="0"/>
            </a:endParaRPr>
          </a:p>
          <a:p>
            <a:r>
              <a:rPr lang="en-GB" sz="3000" dirty="0">
                <a:solidFill>
                  <a:prstClr val="black"/>
                </a:solidFill>
                <a:latin typeface="Poppins" panose="00000500000000000000" pitchFamily="2" charset="0"/>
                <a:cs typeface="Poppins" panose="00000500000000000000" pitchFamily="2" charset="0"/>
              </a:rPr>
              <a:t>*Captions</a:t>
            </a:r>
          </a:p>
          <a:p>
            <a:endParaRPr lang="en-GB" sz="3000" dirty="0">
              <a:solidFill>
                <a:prstClr val="black"/>
              </a:solidFill>
              <a:latin typeface="Poppins" panose="00000500000000000000" pitchFamily="2" charset="0"/>
              <a:cs typeface="Poppins" panose="00000500000000000000" pitchFamily="2" charset="0"/>
            </a:endParaRPr>
          </a:p>
          <a:p>
            <a:r>
              <a:rPr lang="en-GB" sz="3000" dirty="0">
                <a:solidFill>
                  <a:prstClr val="black"/>
                </a:solidFill>
                <a:latin typeface="Poppins" panose="00000500000000000000" pitchFamily="2" charset="0"/>
                <a:cs typeface="Poppins" panose="00000500000000000000" pitchFamily="2" charset="0"/>
              </a:rPr>
              <a:t>*Simple sentences</a:t>
            </a:r>
          </a:p>
          <a:p>
            <a:endParaRPr lang="en-GB" sz="2400" dirty="0">
              <a:solidFill>
                <a:prstClr val="black"/>
              </a:solidFill>
              <a:latin typeface="Comic Sans MS" panose="030F0702030302020204" pitchFamily="66" charset="0"/>
            </a:endParaRPr>
          </a:p>
          <a:p>
            <a:endParaRPr lang="en-GB" sz="2400" dirty="0">
              <a:solidFill>
                <a:prstClr val="black"/>
              </a:solidFill>
              <a:latin typeface="Comic Sans MS" panose="030F0702030302020204" pitchFamily="66" charset="0"/>
            </a:endParaRPr>
          </a:p>
          <a:p>
            <a:endParaRPr lang="en-GB" sz="2600" dirty="0">
              <a:latin typeface="Comic Sans MS" panose="030F0702030302020204" pitchFamily="66" charset="0"/>
            </a:endParaRPr>
          </a:p>
        </p:txBody>
      </p:sp>
      <p:sp>
        <p:nvSpPr>
          <p:cNvPr id="7" name="TextBox 6">
            <a:extLst>
              <a:ext uri="{FF2B5EF4-FFF2-40B4-BE49-F238E27FC236}">
                <a16:creationId xmlns:a16="http://schemas.microsoft.com/office/drawing/2014/main" id="{44F21EE4-E866-46F7-9F73-F77A27F8CBF0}"/>
              </a:ext>
            </a:extLst>
          </p:cNvPr>
          <p:cNvSpPr txBox="1"/>
          <p:nvPr/>
        </p:nvSpPr>
        <p:spPr>
          <a:xfrm>
            <a:off x="555171" y="142637"/>
            <a:ext cx="10937891" cy="923330"/>
          </a:xfrm>
          <a:prstGeom prst="rect">
            <a:avLst/>
          </a:prstGeom>
          <a:noFill/>
        </p:spPr>
        <p:txBody>
          <a:bodyPr wrap="square" rtlCol="0">
            <a:spAutoFit/>
          </a:bodyPr>
          <a:lstStyle/>
          <a:p>
            <a:pPr algn="ctr"/>
            <a:r>
              <a:rPr lang="en-GB" sz="5400" b="1" dirty="0">
                <a:solidFill>
                  <a:srgbClr val="0000FF"/>
                </a:solidFill>
                <a:latin typeface="Poppins" panose="00000500000000000000" pitchFamily="2" charset="0"/>
                <a:cs typeface="Poppins" panose="00000500000000000000" pitchFamily="2" charset="0"/>
              </a:rPr>
              <a:t>Writing Progression in FS2</a:t>
            </a:r>
          </a:p>
        </p:txBody>
      </p:sp>
      <p:pic>
        <p:nvPicPr>
          <p:cNvPr id="4" name="Picture 3">
            <a:extLst>
              <a:ext uri="{FF2B5EF4-FFF2-40B4-BE49-F238E27FC236}">
                <a16:creationId xmlns:a16="http://schemas.microsoft.com/office/drawing/2014/main" id="{D213F389-AED5-4637-9791-F71FC7984F3C}"/>
              </a:ext>
            </a:extLst>
          </p:cNvPr>
          <p:cNvPicPr>
            <a:picLocks noChangeAspect="1"/>
          </p:cNvPicPr>
          <p:nvPr/>
        </p:nvPicPr>
        <p:blipFill>
          <a:blip r:embed="rId2"/>
          <a:stretch>
            <a:fillRect/>
          </a:stretch>
        </p:blipFill>
        <p:spPr>
          <a:xfrm>
            <a:off x="10029895" y="4798591"/>
            <a:ext cx="1463167" cy="1463167"/>
          </a:xfrm>
          <a:prstGeom prst="rect">
            <a:avLst/>
          </a:prstGeom>
        </p:spPr>
      </p:pic>
    </p:spTree>
    <p:extLst>
      <p:ext uri="{BB962C8B-B14F-4D97-AF65-F5344CB8AC3E}">
        <p14:creationId xmlns:p14="http://schemas.microsoft.com/office/powerpoint/2010/main" val="326787784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6830995-42EB-467D-916E-98A03ABB1AAA}"/>
              </a:ext>
            </a:extLst>
          </p:cNvPr>
          <p:cNvSpPr/>
          <p:nvPr/>
        </p:nvSpPr>
        <p:spPr>
          <a:xfrm>
            <a:off x="630618" y="1158765"/>
            <a:ext cx="10862441" cy="7140416"/>
          </a:xfrm>
          <a:prstGeom prst="rect">
            <a:avLst/>
          </a:prstGeom>
        </p:spPr>
        <p:txBody>
          <a:bodyPr wrap="square">
            <a:spAutoFit/>
          </a:bodyPr>
          <a:lstStyle/>
          <a:p>
            <a:r>
              <a:rPr lang="en-GB" sz="2400" dirty="0">
                <a:solidFill>
                  <a:prstClr val="black"/>
                </a:solidFill>
                <a:latin typeface="Poppins" panose="00000500000000000000" pitchFamily="2" charset="0"/>
                <a:cs typeface="Poppins" panose="00000500000000000000" pitchFamily="2" charset="0"/>
              </a:rPr>
              <a:t>*What does your child want to write? e.g. I sing in my bed. </a:t>
            </a:r>
          </a:p>
          <a:p>
            <a:endParaRPr lang="en-GB" sz="2400" dirty="0">
              <a:solidFill>
                <a:prstClr val="black"/>
              </a:solidFill>
              <a:latin typeface="Poppins" panose="00000500000000000000" pitchFamily="2" charset="0"/>
              <a:cs typeface="Poppins" panose="00000500000000000000" pitchFamily="2" charset="0"/>
            </a:endParaRPr>
          </a:p>
          <a:p>
            <a:r>
              <a:rPr lang="en-GB" sz="2400" dirty="0">
                <a:solidFill>
                  <a:prstClr val="black"/>
                </a:solidFill>
                <a:latin typeface="Poppins" panose="00000500000000000000" pitchFamily="2" charset="0"/>
                <a:cs typeface="Poppins" panose="00000500000000000000" pitchFamily="2" charset="0"/>
              </a:rPr>
              <a:t>*’</a:t>
            </a:r>
            <a:r>
              <a:rPr lang="en-GB" sz="2400" dirty="0">
                <a:solidFill>
                  <a:srgbClr val="FF0000"/>
                </a:solidFill>
                <a:latin typeface="Poppins" panose="00000500000000000000" pitchFamily="2" charset="0"/>
                <a:cs typeface="Poppins" panose="00000500000000000000" pitchFamily="2" charset="0"/>
              </a:rPr>
              <a:t>I</a:t>
            </a:r>
            <a:r>
              <a:rPr lang="en-GB" sz="2400" dirty="0">
                <a:solidFill>
                  <a:prstClr val="black"/>
                </a:solidFill>
                <a:latin typeface="Poppins" panose="00000500000000000000" pitchFamily="2" charset="0"/>
                <a:cs typeface="Poppins" panose="00000500000000000000" pitchFamily="2" charset="0"/>
              </a:rPr>
              <a:t>’ and ‘</a:t>
            </a:r>
            <a:r>
              <a:rPr lang="en-GB" sz="2400" dirty="0">
                <a:solidFill>
                  <a:srgbClr val="FF0000"/>
                </a:solidFill>
                <a:latin typeface="Poppins" panose="00000500000000000000" pitchFamily="2" charset="0"/>
                <a:cs typeface="Poppins" panose="00000500000000000000" pitchFamily="2" charset="0"/>
              </a:rPr>
              <a:t>my</a:t>
            </a:r>
            <a:r>
              <a:rPr lang="en-GB" sz="2400" dirty="0">
                <a:solidFill>
                  <a:prstClr val="black"/>
                </a:solidFill>
                <a:latin typeface="Poppins" panose="00000500000000000000" pitchFamily="2" charset="0"/>
                <a:cs typeface="Poppins" panose="00000500000000000000" pitchFamily="2" charset="0"/>
              </a:rPr>
              <a:t>’ are </a:t>
            </a:r>
            <a:r>
              <a:rPr lang="en-GB" sz="2400" dirty="0">
                <a:solidFill>
                  <a:srgbClr val="FF0000"/>
                </a:solidFill>
                <a:latin typeface="Poppins" panose="00000500000000000000" pitchFamily="2" charset="0"/>
                <a:cs typeface="Poppins" panose="00000500000000000000" pitchFamily="2" charset="0"/>
              </a:rPr>
              <a:t>red</a:t>
            </a:r>
            <a:r>
              <a:rPr lang="en-GB" sz="2400" dirty="0">
                <a:solidFill>
                  <a:prstClr val="black"/>
                </a:solidFill>
                <a:latin typeface="Poppins" panose="00000500000000000000" pitchFamily="2" charset="0"/>
                <a:cs typeface="Poppins" panose="00000500000000000000" pitchFamily="2" charset="0"/>
              </a:rPr>
              <a:t> words. We cannot sound out these words so give your child the correct spelling.</a:t>
            </a:r>
          </a:p>
          <a:p>
            <a:endParaRPr lang="en-GB" sz="2400" dirty="0">
              <a:solidFill>
                <a:prstClr val="black"/>
              </a:solidFill>
              <a:latin typeface="Poppins" panose="00000500000000000000" pitchFamily="2" charset="0"/>
              <a:cs typeface="Poppins" panose="00000500000000000000" pitchFamily="2" charset="0"/>
            </a:endParaRPr>
          </a:p>
          <a:p>
            <a:r>
              <a:rPr lang="en-GB" sz="2400" dirty="0">
                <a:solidFill>
                  <a:prstClr val="black"/>
                </a:solidFill>
                <a:latin typeface="Poppins" panose="00000500000000000000" pitchFamily="2" charset="0"/>
                <a:cs typeface="Poppins" panose="00000500000000000000" pitchFamily="2" charset="0"/>
              </a:rPr>
              <a:t>*Use Fred Fingers for all decodable words. Say the word ‘sing’. Stress the word, pinching 3 fingers e.g. s-i-ng. Can your child hear the sounds? Do they know what the sound looks like? Use the letter rhymes to write the sounds.</a:t>
            </a:r>
          </a:p>
          <a:p>
            <a:endParaRPr lang="en-GB" sz="2400" dirty="0">
              <a:solidFill>
                <a:prstClr val="black"/>
              </a:solidFill>
              <a:latin typeface="Poppins" panose="00000500000000000000" pitchFamily="2" charset="0"/>
              <a:cs typeface="Poppins" panose="00000500000000000000" pitchFamily="2" charset="0"/>
            </a:endParaRPr>
          </a:p>
          <a:p>
            <a:r>
              <a:rPr lang="en-GB" sz="2400" dirty="0">
                <a:solidFill>
                  <a:prstClr val="black"/>
                </a:solidFill>
                <a:latin typeface="Poppins" panose="00000500000000000000" pitchFamily="2" charset="0"/>
                <a:cs typeface="Poppins" panose="00000500000000000000" pitchFamily="2" charset="0"/>
              </a:rPr>
              <a:t>*Longer words: your child can only write the sounds they can hear. They will leave out some sounds in words (spell incorrectly). At this early writing stage, we are teaching the children to segment. Spelling correctly will develop as they progress through the RWI scheme, once they have learnt all the sounds.    </a:t>
            </a:r>
          </a:p>
          <a:p>
            <a:r>
              <a:rPr lang="en-GB" sz="2400" dirty="0">
                <a:solidFill>
                  <a:prstClr val="black"/>
                </a:solidFill>
                <a:latin typeface="Comic Sans MS" panose="030F0702030302020204" pitchFamily="66" charset="0"/>
              </a:rPr>
              <a:t> </a:t>
            </a:r>
          </a:p>
          <a:p>
            <a:endParaRPr lang="en-GB" sz="2400" dirty="0">
              <a:solidFill>
                <a:prstClr val="black"/>
              </a:solidFill>
              <a:latin typeface="Comic Sans MS" panose="030F0702030302020204" pitchFamily="66" charset="0"/>
            </a:endParaRPr>
          </a:p>
          <a:p>
            <a:endParaRPr lang="en-GB" sz="2400" dirty="0">
              <a:solidFill>
                <a:prstClr val="black"/>
              </a:solidFill>
              <a:latin typeface="Comic Sans MS" panose="030F0702030302020204" pitchFamily="66" charset="0"/>
            </a:endParaRPr>
          </a:p>
          <a:p>
            <a:endParaRPr lang="en-GB" sz="2600" dirty="0">
              <a:latin typeface="Comic Sans MS" panose="030F0702030302020204" pitchFamily="66" charset="0"/>
            </a:endParaRPr>
          </a:p>
        </p:txBody>
      </p:sp>
      <p:sp>
        <p:nvSpPr>
          <p:cNvPr id="7" name="TextBox 6">
            <a:extLst>
              <a:ext uri="{FF2B5EF4-FFF2-40B4-BE49-F238E27FC236}">
                <a16:creationId xmlns:a16="http://schemas.microsoft.com/office/drawing/2014/main" id="{44F21EE4-E866-46F7-9F73-F77A27F8CBF0}"/>
              </a:ext>
            </a:extLst>
          </p:cNvPr>
          <p:cNvSpPr txBox="1"/>
          <p:nvPr/>
        </p:nvSpPr>
        <p:spPr>
          <a:xfrm>
            <a:off x="1523999" y="142637"/>
            <a:ext cx="10086753" cy="830997"/>
          </a:xfrm>
          <a:prstGeom prst="rect">
            <a:avLst/>
          </a:prstGeom>
          <a:noFill/>
        </p:spPr>
        <p:txBody>
          <a:bodyPr wrap="square" rtlCol="0">
            <a:spAutoFit/>
          </a:bodyPr>
          <a:lstStyle/>
          <a:p>
            <a:pPr algn="ctr"/>
            <a:r>
              <a:rPr lang="en-GB" sz="4800" b="1" dirty="0">
                <a:solidFill>
                  <a:srgbClr val="0000FF"/>
                </a:solidFill>
                <a:latin typeface="Poppins" panose="00000500000000000000" pitchFamily="2" charset="0"/>
                <a:cs typeface="Poppins" panose="00000500000000000000" pitchFamily="2" charset="0"/>
              </a:rPr>
              <a:t>Support your Child’s Writing </a:t>
            </a:r>
          </a:p>
        </p:txBody>
      </p:sp>
      <p:pic>
        <p:nvPicPr>
          <p:cNvPr id="4" name="Picture 3">
            <a:extLst>
              <a:ext uri="{FF2B5EF4-FFF2-40B4-BE49-F238E27FC236}">
                <a16:creationId xmlns:a16="http://schemas.microsoft.com/office/drawing/2014/main" id="{872FBBDB-FD4A-4AF9-AEAE-7A43AB8146A8}"/>
              </a:ext>
            </a:extLst>
          </p:cNvPr>
          <p:cNvPicPr>
            <a:picLocks noChangeAspect="1"/>
          </p:cNvPicPr>
          <p:nvPr/>
        </p:nvPicPr>
        <p:blipFill>
          <a:blip r:embed="rId2"/>
          <a:stretch>
            <a:fillRect/>
          </a:stretch>
        </p:blipFill>
        <p:spPr>
          <a:xfrm>
            <a:off x="334541" y="319925"/>
            <a:ext cx="592153" cy="592153"/>
          </a:xfrm>
          <a:prstGeom prst="rect">
            <a:avLst/>
          </a:prstGeom>
        </p:spPr>
      </p:pic>
    </p:spTree>
    <p:extLst>
      <p:ext uri="{BB962C8B-B14F-4D97-AF65-F5344CB8AC3E}">
        <p14:creationId xmlns:p14="http://schemas.microsoft.com/office/powerpoint/2010/main" val="223479120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6830995-42EB-467D-916E-98A03ABB1AAA}"/>
              </a:ext>
            </a:extLst>
          </p:cNvPr>
          <p:cNvSpPr/>
          <p:nvPr/>
        </p:nvSpPr>
        <p:spPr>
          <a:xfrm>
            <a:off x="293915" y="825579"/>
            <a:ext cx="11604170" cy="6032421"/>
          </a:xfrm>
          <a:prstGeom prst="rect">
            <a:avLst/>
          </a:prstGeom>
        </p:spPr>
        <p:txBody>
          <a:bodyPr wrap="square">
            <a:spAutoFit/>
          </a:bodyPr>
          <a:lstStyle/>
          <a:p>
            <a:r>
              <a:rPr lang="en-GB" sz="2400" dirty="0">
                <a:solidFill>
                  <a:prstClr val="black"/>
                </a:solidFill>
                <a:latin typeface="Poppins" panose="00000500000000000000" pitchFamily="2" charset="0"/>
                <a:cs typeface="Poppins" panose="00000500000000000000" pitchFamily="2" charset="0"/>
              </a:rPr>
              <a:t>*Pencil Grip:</a:t>
            </a:r>
          </a:p>
          <a:p>
            <a:r>
              <a:rPr lang="en-GB" sz="2400" dirty="0">
                <a:solidFill>
                  <a:prstClr val="black"/>
                </a:solidFill>
                <a:latin typeface="Poppins" panose="00000500000000000000" pitchFamily="2" charset="0"/>
                <a:cs typeface="Poppins" panose="00000500000000000000" pitchFamily="2" charset="0"/>
              </a:rPr>
              <a:t>-Place the pencil point towards the child’s chest/tummy.</a:t>
            </a:r>
          </a:p>
          <a:p>
            <a:r>
              <a:rPr lang="en-GB" sz="2400" dirty="0">
                <a:solidFill>
                  <a:prstClr val="black"/>
                </a:solidFill>
                <a:latin typeface="Poppins" panose="00000500000000000000" pitchFamily="2" charset="0"/>
                <a:cs typeface="Poppins" panose="00000500000000000000" pitchFamily="2" charset="0"/>
              </a:rPr>
              <a:t>-Use ‘Pinchy Parrot’ fingers (thumb and index finger) to pick up the pencil (approximately 1 cm away from the point for right hand and 2/3cm for left hand).</a:t>
            </a:r>
          </a:p>
          <a:p>
            <a:r>
              <a:rPr lang="en-GB" sz="2400" dirty="0">
                <a:solidFill>
                  <a:prstClr val="black"/>
                </a:solidFill>
                <a:latin typeface="Poppins" panose="00000500000000000000" pitchFamily="2" charset="0"/>
                <a:cs typeface="Poppins" panose="00000500000000000000" pitchFamily="2" charset="0"/>
              </a:rPr>
              <a:t>-Put the pencil ‘to bed’. (Rest the pencil on the pad between the thumb and finger.)</a:t>
            </a:r>
          </a:p>
          <a:p>
            <a:r>
              <a:rPr lang="en-GB" sz="2400" dirty="0">
                <a:solidFill>
                  <a:prstClr val="black"/>
                </a:solidFill>
                <a:latin typeface="Poppins" panose="00000500000000000000" pitchFamily="2" charset="0"/>
                <a:cs typeface="Poppins" panose="00000500000000000000" pitchFamily="2" charset="0"/>
              </a:rPr>
              <a:t>-The end of the pencil should point towards the child’s shoulder.</a:t>
            </a:r>
          </a:p>
          <a:p>
            <a:endParaRPr lang="en-GB" sz="2400" dirty="0">
              <a:solidFill>
                <a:prstClr val="black"/>
              </a:solidFill>
              <a:latin typeface="Poppins" panose="00000500000000000000" pitchFamily="2" charset="0"/>
              <a:cs typeface="Poppins" panose="00000500000000000000" pitchFamily="2" charset="0"/>
            </a:endParaRPr>
          </a:p>
          <a:p>
            <a:r>
              <a:rPr lang="en-GB" sz="2400" dirty="0">
                <a:solidFill>
                  <a:prstClr val="black"/>
                </a:solidFill>
                <a:latin typeface="Poppins" panose="00000500000000000000" pitchFamily="2" charset="0"/>
                <a:cs typeface="Poppins" panose="00000500000000000000" pitchFamily="2" charset="0"/>
              </a:rPr>
              <a:t>*We start by using plain paper (including large sheets for big mark making) and then encourage the use of lined paper (solid lines and dashes) so your child can clearly see tall and long letters. </a:t>
            </a:r>
          </a:p>
          <a:p>
            <a:endParaRPr lang="en-GB" sz="2400" dirty="0">
              <a:solidFill>
                <a:prstClr val="black"/>
              </a:solidFill>
              <a:latin typeface="Poppins" panose="00000500000000000000" pitchFamily="2" charset="0"/>
              <a:cs typeface="Poppins" panose="00000500000000000000" pitchFamily="2" charset="0"/>
            </a:endParaRPr>
          </a:p>
          <a:p>
            <a:r>
              <a:rPr lang="en-GB" sz="2400" dirty="0">
                <a:solidFill>
                  <a:prstClr val="black"/>
                </a:solidFill>
                <a:latin typeface="Poppins" panose="00000500000000000000" pitchFamily="2" charset="0"/>
                <a:cs typeface="Poppins" panose="00000500000000000000" pitchFamily="2" charset="0"/>
              </a:rPr>
              <a:t>* </a:t>
            </a:r>
            <a:r>
              <a:rPr lang="en-GB" sz="2400" dirty="0">
                <a:latin typeface="Poppins" panose="00000500000000000000" pitchFamily="2" charset="0"/>
                <a:cs typeface="Poppins" panose="00000500000000000000" pitchFamily="2" charset="0"/>
              </a:rPr>
              <a:t>Avoid tracing, dotted letters or correcting every spelling, as children need opportunities to explore, experiment and develop their own independent writing skills.</a:t>
            </a:r>
            <a:endParaRPr lang="en-GB" sz="2600" dirty="0">
              <a:latin typeface="Poppins" panose="00000500000000000000" pitchFamily="2" charset="0"/>
              <a:cs typeface="Poppins" panose="00000500000000000000" pitchFamily="2" charset="0"/>
            </a:endParaRPr>
          </a:p>
        </p:txBody>
      </p:sp>
      <p:sp>
        <p:nvSpPr>
          <p:cNvPr id="7" name="TextBox 6">
            <a:extLst>
              <a:ext uri="{FF2B5EF4-FFF2-40B4-BE49-F238E27FC236}">
                <a16:creationId xmlns:a16="http://schemas.microsoft.com/office/drawing/2014/main" id="{44F21EE4-E866-46F7-9F73-F77A27F8CBF0}"/>
              </a:ext>
            </a:extLst>
          </p:cNvPr>
          <p:cNvSpPr txBox="1"/>
          <p:nvPr/>
        </p:nvSpPr>
        <p:spPr>
          <a:xfrm>
            <a:off x="1523999" y="142637"/>
            <a:ext cx="10086753" cy="769441"/>
          </a:xfrm>
          <a:prstGeom prst="rect">
            <a:avLst/>
          </a:prstGeom>
          <a:noFill/>
        </p:spPr>
        <p:txBody>
          <a:bodyPr wrap="square" rtlCol="0">
            <a:spAutoFit/>
          </a:bodyPr>
          <a:lstStyle/>
          <a:p>
            <a:pPr algn="ctr"/>
            <a:r>
              <a:rPr lang="en-GB" sz="4400" b="1" dirty="0">
                <a:solidFill>
                  <a:srgbClr val="0000FF"/>
                </a:solidFill>
                <a:latin typeface="Poppins" panose="00000500000000000000" pitchFamily="2" charset="0"/>
                <a:cs typeface="Poppins" panose="00000500000000000000" pitchFamily="2" charset="0"/>
              </a:rPr>
              <a:t>Support your child’s writing </a:t>
            </a:r>
          </a:p>
        </p:txBody>
      </p:sp>
      <p:pic>
        <p:nvPicPr>
          <p:cNvPr id="4" name="Picture 3">
            <a:extLst>
              <a:ext uri="{FF2B5EF4-FFF2-40B4-BE49-F238E27FC236}">
                <a16:creationId xmlns:a16="http://schemas.microsoft.com/office/drawing/2014/main" id="{C0B430FA-982B-475B-8096-C261E4C7AA5F}"/>
              </a:ext>
            </a:extLst>
          </p:cNvPr>
          <p:cNvPicPr>
            <a:picLocks noChangeAspect="1"/>
          </p:cNvPicPr>
          <p:nvPr/>
        </p:nvPicPr>
        <p:blipFill>
          <a:blip r:embed="rId2"/>
          <a:stretch>
            <a:fillRect/>
          </a:stretch>
        </p:blipFill>
        <p:spPr>
          <a:xfrm>
            <a:off x="215456" y="118316"/>
            <a:ext cx="731584" cy="731584"/>
          </a:xfrm>
          <a:prstGeom prst="rect">
            <a:avLst/>
          </a:prstGeom>
        </p:spPr>
      </p:pic>
    </p:spTree>
    <p:extLst>
      <p:ext uri="{BB962C8B-B14F-4D97-AF65-F5344CB8AC3E}">
        <p14:creationId xmlns:p14="http://schemas.microsoft.com/office/powerpoint/2010/main" val="62732646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6830995-42EB-467D-916E-98A03ABB1AAA}"/>
              </a:ext>
            </a:extLst>
          </p:cNvPr>
          <p:cNvSpPr/>
          <p:nvPr/>
        </p:nvSpPr>
        <p:spPr>
          <a:xfrm>
            <a:off x="293915" y="825579"/>
            <a:ext cx="11604170" cy="461665"/>
          </a:xfrm>
          <a:prstGeom prst="rect">
            <a:avLst/>
          </a:prstGeom>
        </p:spPr>
        <p:txBody>
          <a:bodyPr wrap="square">
            <a:spAutoFit/>
          </a:bodyPr>
          <a:lstStyle/>
          <a:p>
            <a:endParaRPr lang="en-GB" sz="2400" dirty="0">
              <a:solidFill>
                <a:prstClr val="black"/>
              </a:solidFill>
              <a:latin typeface="Poppins" panose="00000500000000000000" pitchFamily="2" charset="0"/>
              <a:cs typeface="Poppins" panose="00000500000000000000" pitchFamily="2" charset="0"/>
            </a:endParaRPr>
          </a:p>
        </p:txBody>
      </p:sp>
      <p:sp>
        <p:nvSpPr>
          <p:cNvPr id="7" name="TextBox 6">
            <a:extLst>
              <a:ext uri="{FF2B5EF4-FFF2-40B4-BE49-F238E27FC236}">
                <a16:creationId xmlns:a16="http://schemas.microsoft.com/office/drawing/2014/main" id="{44F21EE4-E866-46F7-9F73-F77A27F8CBF0}"/>
              </a:ext>
            </a:extLst>
          </p:cNvPr>
          <p:cNvSpPr txBox="1"/>
          <p:nvPr/>
        </p:nvSpPr>
        <p:spPr>
          <a:xfrm>
            <a:off x="1523999" y="142637"/>
            <a:ext cx="10086753" cy="769441"/>
          </a:xfrm>
          <a:prstGeom prst="rect">
            <a:avLst/>
          </a:prstGeom>
          <a:noFill/>
        </p:spPr>
        <p:txBody>
          <a:bodyPr wrap="square" rtlCol="0">
            <a:spAutoFit/>
          </a:bodyPr>
          <a:lstStyle/>
          <a:p>
            <a:pPr algn="ctr"/>
            <a:r>
              <a:rPr lang="en-GB" sz="4400" b="1" dirty="0">
                <a:solidFill>
                  <a:srgbClr val="0000FF"/>
                </a:solidFill>
                <a:latin typeface="Poppins" panose="00000500000000000000" pitchFamily="2" charset="0"/>
                <a:cs typeface="Poppins" panose="00000500000000000000" pitchFamily="2" charset="0"/>
              </a:rPr>
              <a:t>Activities to Try at Home-</a:t>
            </a:r>
          </a:p>
        </p:txBody>
      </p:sp>
      <p:pic>
        <p:nvPicPr>
          <p:cNvPr id="4" name="Picture 3">
            <a:extLst>
              <a:ext uri="{FF2B5EF4-FFF2-40B4-BE49-F238E27FC236}">
                <a16:creationId xmlns:a16="http://schemas.microsoft.com/office/drawing/2014/main" id="{C0B430FA-982B-475B-8096-C261E4C7AA5F}"/>
              </a:ext>
            </a:extLst>
          </p:cNvPr>
          <p:cNvPicPr>
            <a:picLocks noChangeAspect="1"/>
          </p:cNvPicPr>
          <p:nvPr/>
        </p:nvPicPr>
        <p:blipFill>
          <a:blip r:embed="rId2"/>
          <a:stretch>
            <a:fillRect/>
          </a:stretch>
        </p:blipFill>
        <p:spPr>
          <a:xfrm>
            <a:off x="215456" y="118316"/>
            <a:ext cx="731584" cy="731584"/>
          </a:xfrm>
          <a:prstGeom prst="rect">
            <a:avLst/>
          </a:prstGeom>
        </p:spPr>
      </p:pic>
      <p:sp>
        <p:nvSpPr>
          <p:cNvPr id="6" name="TextBox 5">
            <a:extLst>
              <a:ext uri="{FF2B5EF4-FFF2-40B4-BE49-F238E27FC236}">
                <a16:creationId xmlns:a16="http://schemas.microsoft.com/office/drawing/2014/main" id="{AFCB1506-7E93-4C9E-B2ED-6684AC11AE16}"/>
              </a:ext>
            </a:extLst>
          </p:cNvPr>
          <p:cNvSpPr txBox="1"/>
          <p:nvPr/>
        </p:nvSpPr>
        <p:spPr>
          <a:xfrm>
            <a:off x="215456" y="1057225"/>
            <a:ext cx="11682629" cy="5262979"/>
          </a:xfrm>
          <a:prstGeom prst="rect">
            <a:avLst/>
          </a:prstGeom>
          <a:noFill/>
        </p:spPr>
        <p:txBody>
          <a:bodyPr wrap="square">
            <a:spAutoFit/>
          </a:bodyPr>
          <a:lstStyle/>
          <a:p>
            <a:r>
              <a:rPr lang="en-GB" sz="2800" b="1" dirty="0">
                <a:latin typeface="Poppins" panose="00000500000000000000" pitchFamily="2" charset="0"/>
                <a:cs typeface="Poppins" panose="00000500000000000000" pitchFamily="2" charset="0"/>
              </a:rPr>
              <a:t>Big movements</a:t>
            </a:r>
          </a:p>
          <a:p>
            <a:r>
              <a:rPr lang="en-GB" sz="2800" dirty="0">
                <a:latin typeface="Poppins" panose="00000500000000000000" pitchFamily="2" charset="0"/>
                <a:cs typeface="Poppins" panose="00000500000000000000" pitchFamily="2" charset="0"/>
              </a:rPr>
              <a:t>Draw with chalk outside, paint on large paper, make shapes in the air or move like a giant drawing a rainbow.</a:t>
            </a:r>
          </a:p>
          <a:p>
            <a:r>
              <a:rPr lang="en-GB" sz="2800" b="1" dirty="0">
                <a:latin typeface="Poppins" panose="00000500000000000000" pitchFamily="2" charset="0"/>
                <a:cs typeface="Poppins" panose="00000500000000000000" pitchFamily="2" charset="0"/>
              </a:rPr>
              <a:t>Hand strength</a:t>
            </a:r>
          </a:p>
          <a:p>
            <a:r>
              <a:rPr lang="en-GB" sz="2800" dirty="0">
                <a:latin typeface="Poppins" panose="00000500000000000000" pitchFamily="2" charset="0"/>
                <a:cs typeface="Poppins" panose="00000500000000000000" pitchFamily="2" charset="0"/>
              </a:rPr>
              <a:t>Squash playdough, roll little balls, squeeze sponges during water play or use child-safe tongs to move objects.</a:t>
            </a:r>
          </a:p>
          <a:p>
            <a:r>
              <a:rPr lang="en-GB" sz="2800" b="1" dirty="0">
                <a:latin typeface="Poppins" panose="00000500000000000000" pitchFamily="2" charset="0"/>
                <a:cs typeface="Poppins" panose="00000500000000000000" pitchFamily="2" charset="0"/>
              </a:rPr>
              <a:t>Early writing</a:t>
            </a:r>
          </a:p>
          <a:p>
            <a:r>
              <a:rPr lang="en-GB" sz="2800" dirty="0">
                <a:latin typeface="Poppins" panose="00000500000000000000" pitchFamily="2" charset="0"/>
                <a:cs typeface="Poppins" panose="00000500000000000000" pitchFamily="2" charset="0"/>
              </a:rPr>
              <a:t>Use chunky crayons, draw lines and circles, make pretend shopping lists or write cards together.</a:t>
            </a:r>
          </a:p>
          <a:p>
            <a:r>
              <a:rPr lang="en-GB" sz="2800" b="1" dirty="0">
                <a:latin typeface="Poppins" panose="00000500000000000000" pitchFamily="2" charset="0"/>
                <a:cs typeface="Poppins" panose="00000500000000000000" pitchFamily="2" charset="0"/>
              </a:rPr>
              <a:t>Crossing the midline</a:t>
            </a:r>
          </a:p>
          <a:p>
            <a:r>
              <a:rPr lang="en-GB" sz="2800" dirty="0">
                <a:latin typeface="Poppins" panose="00000500000000000000" pitchFamily="2" charset="0"/>
                <a:cs typeface="Poppins" panose="00000500000000000000" pitchFamily="2" charset="0"/>
              </a:rPr>
              <a:t>Place stickers on both sides of a large piece of paper and encourage your child to reach across to decorate it.</a:t>
            </a:r>
          </a:p>
        </p:txBody>
      </p:sp>
    </p:spTree>
    <p:extLst>
      <p:ext uri="{BB962C8B-B14F-4D97-AF65-F5344CB8AC3E}">
        <p14:creationId xmlns:p14="http://schemas.microsoft.com/office/powerpoint/2010/main" val="85534299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accent3">
            <a:lumMod val="60000"/>
            <a:lumOff val="40000"/>
          </a:schemeClr>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6830995-42EB-467D-916E-98A03ABB1AAA}"/>
              </a:ext>
            </a:extLst>
          </p:cNvPr>
          <p:cNvSpPr/>
          <p:nvPr/>
        </p:nvSpPr>
        <p:spPr>
          <a:xfrm>
            <a:off x="293915" y="825579"/>
            <a:ext cx="11604170" cy="461665"/>
          </a:xfrm>
          <a:prstGeom prst="rect">
            <a:avLst/>
          </a:prstGeom>
        </p:spPr>
        <p:txBody>
          <a:bodyPr wrap="square">
            <a:spAutoFit/>
          </a:bodyPr>
          <a:lstStyle/>
          <a:p>
            <a:endParaRPr lang="en-GB" sz="2400" dirty="0">
              <a:solidFill>
                <a:prstClr val="black"/>
              </a:solidFill>
              <a:latin typeface="Poppins" panose="00000500000000000000" pitchFamily="2" charset="0"/>
              <a:cs typeface="Poppins" panose="00000500000000000000" pitchFamily="2" charset="0"/>
            </a:endParaRPr>
          </a:p>
        </p:txBody>
      </p:sp>
      <p:sp>
        <p:nvSpPr>
          <p:cNvPr id="7" name="TextBox 6">
            <a:extLst>
              <a:ext uri="{FF2B5EF4-FFF2-40B4-BE49-F238E27FC236}">
                <a16:creationId xmlns:a16="http://schemas.microsoft.com/office/drawing/2014/main" id="{44F21EE4-E866-46F7-9F73-F77A27F8CBF0}"/>
              </a:ext>
            </a:extLst>
          </p:cNvPr>
          <p:cNvSpPr txBox="1"/>
          <p:nvPr/>
        </p:nvSpPr>
        <p:spPr>
          <a:xfrm>
            <a:off x="1485899" y="208152"/>
            <a:ext cx="10086753" cy="923330"/>
          </a:xfrm>
          <a:prstGeom prst="rect">
            <a:avLst/>
          </a:prstGeom>
          <a:noFill/>
        </p:spPr>
        <p:txBody>
          <a:bodyPr wrap="square" rtlCol="0">
            <a:spAutoFit/>
          </a:bodyPr>
          <a:lstStyle/>
          <a:p>
            <a:pPr algn="ctr"/>
            <a:r>
              <a:rPr lang="en-GB" sz="5400" b="1" dirty="0">
                <a:solidFill>
                  <a:srgbClr val="0000FF"/>
                </a:solidFill>
                <a:latin typeface="Poppins" panose="00000500000000000000" pitchFamily="2" charset="0"/>
                <a:cs typeface="Poppins" panose="00000500000000000000" pitchFamily="2" charset="0"/>
              </a:rPr>
              <a:t>Parents as Partners in FS2</a:t>
            </a:r>
          </a:p>
        </p:txBody>
      </p:sp>
      <p:pic>
        <p:nvPicPr>
          <p:cNvPr id="4" name="Picture 3">
            <a:extLst>
              <a:ext uri="{FF2B5EF4-FFF2-40B4-BE49-F238E27FC236}">
                <a16:creationId xmlns:a16="http://schemas.microsoft.com/office/drawing/2014/main" id="{C0B430FA-982B-475B-8096-C261E4C7AA5F}"/>
              </a:ext>
            </a:extLst>
          </p:cNvPr>
          <p:cNvPicPr>
            <a:picLocks noChangeAspect="1"/>
          </p:cNvPicPr>
          <p:nvPr/>
        </p:nvPicPr>
        <p:blipFill>
          <a:blip r:embed="rId2"/>
          <a:stretch>
            <a:fillRect/>
          </a:stretch>
        </p:blipFill>
        <p:spPr>
          <a:xfrm>
            <a:off x="215456" y="118316"/>
            <a:ext cx="731584" cy="731584"/>
          </a:xfrm>
          <a:prstGeom prst="rect">
            <a:avLst/>
          </a:prstGeom>
        </p:spPr>
      </p:pic>
      <p:sp>
        <p:nvSpPr>
          <p:cNvPr id="6" name="TextBox 5">
            <a:extLst>
              <a:ext uri="{FF2B5EF4-FFF2-40B4-BE49-F238E27FC236}">
                <a16:creationId xmlns:a16="http://schemas.microsoft.com/office/drawing/2014/main" id="{AFCB1506-7E93-4C9E-B2ED-6684AC11AE16}"/>
              </a:ext>
            </a:extLst>
          </p:cNvPr>
          <p:cNvSpPr txBox="1"/>
          <p:nvPr/>
        </p:nvSpPr>
        <p:spPr>
          <a:xfrm>
            <a:off x="273957" y="1413063"/>
            <a:ext cx="11644085" cy="4031873"/>
          </a:xfrm>
          <a:prstGeom prst="rect">
            <a:avLst/>
          </a:prstGeom>
          <a:noFill/>
        </p:spPr>
        <p:txBody>
          <a:bodyPr wrap="square">
            <a:spAutoFit/>
          </a:bodyPr>
          <a:lstStyle/>
          <a:p>
            <a:pPr marL="457200" indent="-457200">
              <a:buFont typeface="Arial" panose="020B0604020202020204" pitchFamily="34" charset="0"/>
              <a:buChar char="•"/>
            </a:pPr>
            <a:r>
              <a:rPr lang="en-GB" sz="3200" dirty="0">
                <a:latin typeface="Poppins" panose="00000500000000000000" pitchFamily="2" charset="0"/>
                <a:cs typeface="Poppins" panose="00000500000000000000" pitchFamily="2" charset="0"/>
              </a:rPr>
              <a:t>Children learn best when school and home work together. Small, everyday routines make a big difference!</a:t>
            </a:r>
          </a:p>
          <a:p>
            <a:pPr marL="457200" indent="-457200">
              <a:buFont typeface="Arial" panose="020B0604020202020204" pitchFamily="34" charset="0"/>
              <a:buChar char="•"/>
            </a:pPr>
            <a:r>
              <a:rPr lang="en-GB" sz="3200" dirty="0">
                <a:latin typeface="Poppins" panose="00000500000000000000" pitchFamily="2" charset="0"/>
                <a:cs typeface="Poppins" panose="00000500000000000000" pitchFamily="2" charset="0"/>
              </a:rPr>
              <a:t>We know every child develops at their own pace, but there are some really important skills we can work on together. </a:t>
            </a:r>
          </a:p>
          <a:p>
            <a:pPr marL="457200" indent="-457200">
              <a:buFont typeface="Arial" panose="020B0604020202020204" pitchFamily="34" charset="0"/>
              <a:buChar char="•"/>
            </a:pPr>
            <a:r>
              <a:rPr lang="en-GB" sz="3200" dirty="0">
                <a:latin typeface="Poppins" panose="00000500000000000000" pitchFamily="2" charset="0"/>
                <a:cs typeface="Poppins" panose="00000500000000000000" pitchFamily="2" charset="0"/>
              </a:rPr>
              <a:t>We want the children to become independent, confident and ready to learn.</a:t>
            </a:r>
          </a:p>
        </p:txBody>
      </p:sp>
    </p:spTree>
    <p:extLst>
      <p:ext uri="{BB962C8B-B14F-4D97-AF65-F5344CB8AC3E}">
        <p14:creationId xmlns:p14="http://schemas.microsoft.com/office/powerpoint/2010/main" val="26012159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accent3">
            <a:lumMod val="60000"/>
            <a:lumOff val="40000"/>
          </a:schemeClr>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6830995-42EB-467D-916E-98A03ABB1AAA}"/>
              </a:ext>
            </a:extLst>
          </p:cNvPr>
          <p:cNvSpPr/>
          <p:nvPr/>
        </p:nvSpPr>
        <p:spPr>
          <a:xfrm>
            <a:off x="293915" y="825579"/>
            <a:ext cx="11604170" cy="461665"/>
          </a:xfrm>
          <a:prstGeom prst="rect">
            <a:avLst/>
          </a:prstGeom>
        </p:spPr>
        <p:txBody>
          <a:bodyPr wrap="square">
            <a:spAutoFit/>
          </a:bodyPr>
          <a:lstStyle/>
          <a:p>
            <a:endParaRPr lang="en-GB" sz="2400" dirty="0">
              <a:solidFill>
                <a:prstClr val="black"/>
              </a:solidFill>
              <a:latin typeface="Poppins" panose="00000500000000000000" pitchFamily="2" charset="0"/>
              <a:cs typeface="Poppins" panose="00000500000000000000" pitchFamily="2" charset="0"/>
            </a:endParaRPr>
          </a:p>
        </p:txBody>
      </p:sp>
      <p:sp>
        <p:nvSpPr>
          <p:cNvPr id="7" name="TextBox 6">
            <a:extLst>
              <a:ext uri="{FF2B5EF4-FFF2-40B4-BE49-F238E27FC236}">
                <a16:creationId xmlns:a16="http://schemas.microsoft.com/office/drawing/2014/main" id="{44F21EE4-E866-46F7-9F73-F77A27F8CBF0}"/>
              </a:ext>
            </a:extLst>
          </p:cNvPr>
          <p:cNvSpPr txBox="1"/>
          <p:nvPr/>
        </p:nvSpPr>
        <p:spPr>
          <a:xfrm>
            <a:off x="1523999" y="142637"/>
            <a:ext cx="10086753" cy="830997"/>
          </a:xfrm>
          <a:prstGeom prst="rect">
            <a:avLst/>
          </a:prstGeom>
          <a:noFill/>
        </p:spPr>
        <p:txBody>
          <a:bodyPr wrap="square" rtlCol="0">
            <a:spAutoFit/>
          </a:bodyPr>
          <a:lstStyle/>
          <a:p>
            <a:pPr algn="ctr"/>
            <a:r>
              <a:rPr lang="en-GB" sz="4800" b="1" dirty="0">
                <a:solidFill>
                  <a:srgbClr val="0000FF"/>
                </a:solidFill>
                <a:latin typeface="Poppins" panose="00000500000000000000" pitchFamily="2" charset="0"/>
                <a:cs typeface="Poppins" panose="00000500000000000000" pitchFamily="2" charset="0"/>
              </a:rPr>
              <a:t>Supporting your Child at Home</a:t>
            </a:r>
          </a:p>
        </p:txBody>
      </p:sp>
      <p:pic>
        <p:nvPicPr>
          <p:cNvPr id="4" name="Picture 3">
            <a:extLst>
              <a:ext uri="{FF2B5EF4-FFF2-40B4-BE49-F238E27FC236}">
                <a16:creationId xmlns:a16="http://schemas.microsoft.com/office/drawing/2014/main" id="{C0B430FA-982B-475B-8096-C261E4C7AA5F}"/>
              </a:ext>
            </a:extLst>
          </p:cNvPr>
          <p:cNvPicPr>
            <a:picLocks noChangeAspect="1"/>
          </p:cNvPicPr>
          <p:nvPr/>
        </p:nvPicPr>
        <p:blipFill>
          <a:blip r:embed="rId2"/>
          <a:stretch>
            <a:fillRect/>
          </a:stretch>
        </p:blipFill>
        <p:spPr>
          <a:xfrm>
            <a:off x="215456" y="118316"/>
            <a:ext cx="731584" cy="731584"/>
          </a:xfrm>
          <a:prstGeom prst="rect">
            <a:avLst/>
          </a:prstGeom>
        </p:spPr>
      </p:pic>
      <p:sp>
        <p:nvSpPr>
          <p:cNvPr id="6" name="TextBox 5">
            <a:extLst>
              <a:ext uri="{FF2B5EF4-FFF2-40B4-BE49-F238E27FC236}">
                <a16:creationId xmlns:a16="http://schemas.microsoft.com/office/drawing/2014/main" id="{AFCB1506-7E93-4C9E-B2ED-6684AC11AE16}"/>
              </a:ext>
            </a:extLst>
          </p:cNvPr>
          <p:cNvSpPr txBox="1"/>
          <p:nvPr/>
        </p:nvSpPr>
        <p:spPr>
          <a:xfrm>
            <a:off x="215456" y="1057225"/>
            <a:ext cx="11682629" cy="6494085"/>
          </a:xfrm>
          <a:prstGeom prst="rect">
            <a:avLst/>
          </a:prstGeom>
          <a:noFill/>
        </p:spPr>
        <p:txBody>
          <a:bodyPr wrap="square">
            <a:spAutoFit/>
          </a:bodyPr>
          <a:lstStyle/>
          <a:p>
            <a:endParaRPr lang="en-GB" sz="3200" dirty="0"/>
          </a:p>
          <a:p>
            <a:pPr>
              <a:buFont typeface="Arial" panose="020B0604020202020204" pitchFamily="34" charset="0"/>
              <a:buChar char="•"/>
            </a:pPr>
            <a:r>
              <a:rPr lang="en-GB" sz="3200" b="1" dirty="0">
                <a:latin typeface="Poppins" panose="00000500000000000000" pitchFamily="2" charset="0"/>
                <a:cs typeface="Poppins" panose="00000500000000000000" pitchFamily="2" charset="0"/>
              </a:rPr>
              <a:t>Personal, Social &amp; Emotional Development: </a:t>
            </a:r>
          </a:p>
          <a:p>
            <a:r>
              <a:rPr lang="en-GB" sz="3200" dirty="0">
                <a:latin typeface="Poppins" panose="00000500000000000000" pitchFamily="2" charset="0"/>
                <a:cs typeface="Poppins" panose="00000500000000000000" pitchFamily="2" charset="0"/>
              </a:rPr>
              <a:t>Encourage kindness, sharing, turn-taking, kind hands and talking about feelings. Encourage your child to try again when something is difficult.</a:t>
            </a:r>
          </a:p>
          <a:p>
            <a:endParaRPr lang="en-GB" sz="3200" dirty="0">
              <a:latin typeface="Poppins" panose="00000500000000000000" pitchFamily="2" charset="0"/>
              <a:cs typeface="Poppins" panose="00000500000000000000" pitchFamily="2" charset="0"/>
            </a:endParaRPr>
          </a:p>
          <a:p>
            <a:pPr>
              <a:buFont typeface="Arial" panose="020B0604020202020204" pitchFamily="34" charset="0"/>
              <a:buChar char="•"/>
            </a:pPr>
            <a:r>
              <a:rPr lang="en-GB" sz="3200" b="1" dirty="0">
                <a:latin typeface="Poppins" panose="00000500000000000000" pitchFamily="2" charset="0"/>
                <a:cs typeface="Poppins" panose="00000500000000000000" pitchFamily="2" charset="0"/>
              </a:rPr>
              <a:t>Independence: </a:t>
            </a:r>
          </a:p>
          <a:p>
            <a:r>
              <a:rPr lang="en-GB" sz="3200" dirty="0">
                <a:latin typeface="Poppins" panose="00000500000000000000" pitchFamily="2" charset="0"/>
                <a:cs typeface="Poppins" panose="00000500000000000000" pitchFamily="2" charset="0"/>
              </a:rPr>
              <a:t>Practise dressing, putting on coats, shoes and fastenings, using cutlery at mealtimes, independent toileting and handwashing.</a:t>
            </a:r>
          </a:p>
          <a:p>
            <a:endParaRPr lang="en-GB" sz="3200" dirty="0"/>
          </a:p>
          <a:p>
            <a:endParaRPr lang="en-GB" sz="3200" dirty="0"/>
          </a:p>
          <a:p>
            <a:endParaRPr lang="en-GB" sz="3200" dirty="0"/>
          </a:p>
        </p:txBody>
      </p:sp>
    </p:spTree>
    <p:extLst>
      <p:ext uri="{BB962C8B-B14F-4D97-AF65-F5344CB8AC3E}">
        <p14:creationId xmlns:p14="http://schemas.microsoft.com/office/powerpoint/2010/main" val="245585048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accent3">
            <a:lumMod val="60000"/>
            <a:lumOff val="40000"/>
          </a:schemeClr>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6830995-42EB-467D-916E-98A03ABB1AAA}"/>
              </a:ext>
            </a:extLst>
          </p:cNvPr>
          <p:cNvSpPr/>
          <p:nvPr/>
        </p:nvSpPr>
        <p:spPr>
          <a:xfrm>
            <a:off x="293915" y="825579"/>
            <a:ext cx="11604170" cy="461665"/>
          </a:xfrm>
          <a:prstGeom prst="rect">
            <a:avLst/>
          </a:prstGeom>
        </p:spPr>
        <p:txBody>
          <a:bodyPr wrap="square">
            <a:spAutoFit/>
          </a:bodyPr>
          <a:lstStyle/>
          <a:p>
            <a:endParaRPr lang="en-GB" sz="2400" dirty="0">
              <a:solidFill>
                <a:prstClr val="black"/>
              </a:solidFill>
              <a:latin typeface="Poppins" panose="00000500000000000000" pitchFamily="2" charset="0"/>
              <a:cs typeface="Poppins" panose="00000500000000000000" pitchFamily="2" charset="0"/>
            </a:endParaRPr>
          </a:p>
        </p:txBody>
      </p:sp>
      <p:sp>
        <p:nvSpPr>
          <p:cNvPr id="7" name="TextBox 6">
            <a:extLst>
              <a:ext uri="{FF2B5EF4-FFF2-40B4-BE49-F238E27FC236}">
                <a16:creationId xmlns:a16="http://schemas.microsoft.com/office/drawing/2014/main" id="{44F21EE4-E866-46F7-9F73-F77A27F8CBF0}"/>
              </a:ext>
            </a:extLst>
          </p:cNvPr>
          <p:cNvSpPr txBox="1"/>
          <p:nvPr/>
        </p:nvSpPr>
        <p:spPr>
          <a:xfrm>
            <a:off x="1523999" y="142637"/>
            <a:ext cx="10086753" cy="923330"/>
          </a:xfrm>
          <a:prstGeom prst="rect">
            <a:avLst/>
          </a:prstGeom>
          <a:noFill/>
        </p:spPr>
        <p:txBody>
          <a:bodyPr wrap="square" rtlCol="0">
            <a:spAutoFit/>
          </a:bodyPr>
          <a:lstStyle/>
          <a:p>
            <a:pPr algn="ctr"/>
            <a:r>
              <a:rPr lang="en-GB" sz="5400" b="1" dirty="0">
                <a:solidFill>
                  <a:srgbClr val="0000FF"/>
                </a:solidFill>
                <a:latin typeface="Poppins" panose="00000500000000000000" pitchFamily="2" charset="0"/>
                <a:cs typeface="Poppins" panose="00000500000000000000" pitchFamily="2" charset="0"/>
              </a:rPr>
              <a:t>Building Independence</a:t>
            </a:r>
          </a:p>
        </p:txBody>
      </p:sp>
      <p:pic>
        <p:nvPicPr>
          <p:cNvPr id="4" name="Picture 3">
            <a:extLst>
              <a:ext uri="{FF2B5EF4-FFF2-40B4-BE49-F238E27FC236}">
                <a16:creationId xmlns:a16="http://schemas.microsoft.com/office/drawing/2014/main" id="{C0B430FA-982B-475B-8096-C261E4C7AA5F}"/>
              </a:ext>
            </a:extLst>
          </p:cNvPr>
          <p:cNvPicPr>
            <a:picLocks noChangeAspect="1"/>
          </p:cNvPicPr>
          <p:nvPr/>
        </p:nvPicPr>
        <p:blipFill>
          <a:blip r:embed="rId2"/>
          <a:stretch>
            <a:fillRect/>
          </a:stretch>
        </p:blipFill>
        <p:spPr>
          <a:xfrm>
            <a:off x="215456" y="118316"/>
            <a:ext cx="731584" cy="731584"/>
          </a:xfrm>
          <a:prstGeom prst="rect">
            <a:avLst/>
          </a:prstGeom>
        </p:spPr>
      </p:pic>
      <p:sp>
        <p:nvSpPr>
          <p:cNvPr id="6" name="TextBox 5">
            <a:extLst>
              <a:ext uri="{FF2B5EF4-FFF2-40B4-BE49-F238E27FC236}">
                <a16:creationId xmlns:a16="http://schemas.microsoft.com/office/drawing/2014/main" id="{AFCB1506-7E93-4C9E-B2ED-6684AC11AE16}"/>
              </a:ext>
            </a:extLst>
          </p:cNvPr>
          <p:cNvSpPr txBox="1"/>
          <p:nvPr/>
        </p:nvSpPr>
        <p:spPr>
          <a:xfrm>
            <a:off x="508000" y="1287244"/>
            <a:ext cx="11468544" cy="5016758"/>
          </a:xfrm>
          <a:prstGeom prst="rect">
            <a:avLst/>
          </a:prstGeom>
          <a:noFill/>
        </p:spPr>
        <p:txBody>
          <a:bodyPr wrap="square">
            <a:spAutoFit/>
          </a:bodyPr>
          <a:lstStyle/>
          <a:p>
            <a:r>
              <a:rPr lang="en-GB" sz="3600" b="1" dirty="0">
                <a:latin typeface="Poppins" panose="00000500000000000000" pitchFamily="2" charset="0"/>
                <a:cs typeface="Poppins" panose="00000500000000000000" pitchFamily="2" charset="0"/>
              </a:rPr>
              <a:t>Please encourage your child to have a go at:</a:t>
            </a:r>
          </a:p>
          <a:p>
            <a:endParaRPr lang="en-GB" sz="3600" dirty="0">
              <a:latin typeface="Poppins" panose="00000500000000000000" pitchFamily="2" charset="0"/>
              <a:cs typeface="Poppins" panose="00000500000000000000" pitchFamily="2" charset="0"/>
            </a:endParaRPr>
          </a:p>
          <a:p>
            <a:pPr>
              <a:buFont typeface="Arial" panose="020B0604020202020204" pitchFamily="34" charset="0"/>
              <a:buChar char="•"/>
            </a:pPr>
            <a:r>
              <a:rPr lang="en-GB" sz="3600" dirty="0">
                <a:latin typeface="Poppins" panose="00000500000000000000" pitchFamily="2" charset="0"/>
                <a:cs typeface="Poppins" panose="00000500000000000000" pitchFamily="2" charset="0"/>
              </a:rPr>
              <a:t>Putting on their coat and shoes.</a:t>
            </a:r>
          </a:p>
          <a:p>
            <a:pPr>
              <a:buFont typeface="Arial" panose="020B0604020202020204" pitchFamily="34" charset="0"/>
              <a:buChar char="•"/>
            </a:pPr>
            <a:r>
              <a:rPr lang="en-GB" sz="3600" dirty="0">
                <a:latin typeface="Poppins" panose="00000500000000000000" pitchFamily="2" charset="0"/>
                <a:cs typeface="Poppins" panose="00000500000000000000" pitchFamily="2" charset="0"/>
              </a:rPr>
              <a:t>Managing their own belongings and book bag.</a:t>
            </a:r>
          </a:p>
          <a:p>
            <a:pPr>
              <a:buFont typeface="Arial" panose="020B0604020202020204" pitchFamily="34" charset="0"/>
              <a:buChar char="•"/>
            </a:pPr>
            <a:r>
              <a:rPr lang="en-GB" sz="3600" dirty="0">
                <a:latin typeface="Poppins" panose="00000500000000000000" pitchFamily="2" charset="0"/>
                <a:cs typeface="Poppins" panose="00000500000000000000" pitchFamily="2" charset="0"/>
              </a:rPr>
              <a:t>Using the toilet and washing their hands.</a:t>
            </a:r>
          </a:p>
          <a:p>
            <a:pPr>
              <a:buFont typeface="Arial" panose="020B0604020202020204" pitchFamily="34" charset="0"/>
              <a:buChar char="•"/>
            </a:pPr>
            <a:r>
              <a:rPr lang="en-GB" sz="3600" dirty="0">
                <a:latin typeface="Poppins" panose="00000500000000000000" pitchFamily="2" charset="0"/>
                <a:cs typeface="Poppins" panose="00000500000000000000" pitchFamily="2" charset="0"/>
              </a:rPr>
              <a:t>Tidying away toys and following simple instructions.</a:t>
            </a:r>
          </a:p>
          <a:p>
            <a:pPr>
              <a:buFont typeface="Arial" panose="020B0604020202020204" pitchFamily="34" charset="0"/>
              <a:buChar char="•"/>
            </a:pPr>
            <a:r>
              <a:rPr lang="en-GB" sz="3600" dirty="0">
                <a:latin typeface="Poppins" panose="00000500000000000000" pitchFamily="2" charset="0"/>
                <a:cs typeface="Poppins" panose="00000500000000000000" pitchFamily="2" charset="0"/>
              </a:rPr>
              <a:t>Trying tasks before asking an adult to do them.</a:t>
            </a:r>
          </a:p>
          <a:p>
            <a:pPr>
              <a:buFont typeface="Arial" panose="020B0604020202020204" pitchFamily="34" charset="0"/>
              <a:buChar char="•"/>
            </a:pPr>
            <a:endParaRPr lang="en-GB" sz="3200" dirty="0">
              <a:latin typeface="Poppins" panose="00000500000000000000" pitchFamily="2" charset="0"/>
              <a:cs typeface="Poppins" panose="00000500000000000000" pitchFamily="2" charset="0"/>
            </a:endParaRPr>
          </a:p>
        </p:txBody>
      </p:sp>
    </p:spTree>
    <p:extLst>
      <p:ext uri="{BB962C8B-B14F-4D97-AF65-F5344CB8AC3E}">
        <p14:creationId xmlns:p14="http://schemas.microsoft.com/office/powerpoint/2010/main" val="70137259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accent3">
            <a:lumMod val="60000"/>
            <a:lumOff val="40000"/>
          </a:schemeClr>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6830995-42EB-467D-916E-98A03ABB1AAA}"/>
              </a:ext>
            </a:extLst>
          </p:cNvPr>
          <p:cNvSpPr/>
          <p:nvPr/>
        </p:nvSpPr>
        <p:spPr>
          <a:xfrm>
            <a:off x="293915" y="825579"/>
            <a:ext cx="11604170" cy="461665"/>
          </a:xfrm>
          <a:prstGeom prst="rect">
            <a:avLst/>
          </a:prstGeom>
        </p:spPr>
        <p:txBody>
          <a:bodyPr wrap="square">
            <a:spAutoFit/>
          </a:bodyPr>
          <a:lstStyle/>
          <a:p>
            <a:endParaRPr lang="en-GB" sz="2400" dirty="0">
              <a:solidFill>
                <a:prstClr val="black"/>
              </a:solidFill>
              <a:latin typeface="Poppins" panose="00000500000000000000" pitchFamily="2" charset="0"/>
              <a:cs typeface="Poppins" panose="00000500000000000000" pitchFamily="2" charset="0"/>
            </a:endParaRPr>
          </a:p>
        </p:txBody>
      </p:sp>
      <p:sp>
        <p:nvSpPr>
          <p:cNvPr id="7" name="TextBox 6">
            <a:extLst>
              <a:ext uri="{FF2B5EF4-FFF2-40B4-BE49-F238E27FC236}">
                <a16:creationId xmlns:a16="http://schemas.microsoft.com/office/drawing/2014/main" id="{44F21EE4-E866-46F7-9F73-F77A27F8CBF0}"/>
              </a:ext>
            </a:extLst>
          </p:cNvPr>
          <p:cNvSpPr txBox="1"/>
          <p:nvPr/>
        </p:nvSpPr>
        <p:spPr>
          <a:xfrm>
            <a:off x="1523999" y="142637"/>
            <a:ext cx="10086753" cy="923330"/>
          </a:xfrm>
          <a:prstGeom prst="rect">
            <a:avLst/>
          </a:prstGeom>
          <a:noFill/>
        </p:spPr>
        <p:txBody>
          <a:bodyPr wrap="square" rtlCol="0">
            <a:spAutoFit/>
          </a:bodyPr>
          <a:lstStyle/>
          <a:p>
            <a:pPr algn="ctr"/>
            <a:r>
              <a:rPr lang="en-GB" sz="5400" b="1" dirty="0">
                <a:solidFill>
                  <a:srgbClr val="0000FF"/>
                </a:solidFill>
                <a:latin typeface="Poppins" panose="00000500000000000000" pitchFamily="2" charset="0"/>
                <a:cs typeface="Poppins" panose="00000500000000000000" pitchFamily="2" charset="0"/>
              </a:rPr>
              <a:t>Basic Everyday Skills</a:t>
            </a:r>
          </a:p>
        </p:txBody>
      </p:sp>
      <p:pic>
        <p:nvPicPr>
          <p:cNvPr id="4" name="Picture 3">
            <a:extLst>
              <a:ext uri="{FF2B5EF4-FFF2-40B4-BE49-F238E27FC236}">
                <a16:creationId xmlns:a16="http://schemas.microsoft.com/office/drawing/2014/main" id="{C0B430FA-982B-475B-8096-C261E4C7AA5F}"/>
              </a:ext>
            </a:extLst>
          </p:cNvPr>
          <p:cNvPicPr>
            <a:picLocks noChangeAspect="1"/>
          </p:cNvPicPr>
          <p:nvPr/>
        </p:nvPicPr>
        <p:blipFill>
          <a:blip r:embed="rId2"/>
          <a:stretch>
            <a:fillRect/>
          </a:stretch>
        </p:blipFill>
        <p:spPr>
          <a:xfrm>
            <a:off x="215456" y="118316"/>
            <a:ext cx="731584" cy="731584"/>
          </a:xfrm>
          <a:prstGeom prst="rect">
            <a:avLst/>
          </a:prstGeom>
        </p:spPr>
      </p:pic>
      <p:sp>
        <p:nvSpPr>
          <p:cNvPr id="6" name="TextBox 5">
            <a:extLst>
              <a:ext uri="{FF2B5EF4-FFF2-40B4-BE49-F238E27FC236}">
                <a16:creationId xmlns:a16="http://schemas.microsoft.com/office/drawing/2014/main" id="{AFCB1506-7E93-4C9E-B2ED-6684AC11AE16}"/>
              </a:ext>
            </a:extLst>
          </p:cNvPr>
          <p:cNvSpPr txBox="1"/>
          <p:nvPr/>
        </p:nvSpPr>
        <p:spPr>
          <a:xfrm>
            <a:off x="429541" y="1287244"/>
            <a:ext cx="11468544" cy="5016758"/>
          </a:xfrm>
          <a:prstGeom prst="rect">
            <a:avLst/>
          </a:prstGeom>
          <a:noFill/>
        </p:spPr>
        <p:txBody>
          <a:bodyPr wrap="square">
            <a:spAutoFit/>
          </a:bodyPr>
          <a:lstStyle/>
          <a:p>
            <a:pPr marL="457200" indent="-457200">
              <a:buFont typeface="Arial" panose="020B0604020202020204" pitchFamily="34" charset="0"/>
              <a:buChar char="•"/>
            </a:pPr>
            <a:r>
              <a:rPr lang="en-GB" sz="3200" dirty="0">
                <a:latin typeface="Poppins" panose="00000500000000000000" pitchFamily="2" charset="0"/>
                <a:cs typeface="Poppins" panose="00000500000000000000" pitchFamily="2" charset="0"/>
              </a:rPr>
              <a:t>Share a book or story every day.  </a:t>
            </a:r>
          </a:p>
          <a:p>
            <a:pPr marL="457200" indent="-457200">
              <a:buFont typeface="Arial" panose="020B0604020202020204" pitchFamily="34" charset="0"/>
              <a:buChar char="•"/>
            </a:pPr>
            <a:r>
              <a:rPr lang="en-GB" sz="3200" dirty="0">
                <a:latin typeface="Poppins" panose="00000500000000000000" pitchFamily="2" charset="0"/>
                <a:cs typeface="Poppins" panose="00000500000000000000" pitchFamily="2" charset="0"/>
              </a:rPr>
              <a:t>Enjoy rhymes and songs.</a:t>
            </a:r>
          </a:p>
          <a:p>
            <a:pPr marL="457200" indent="-457200">
              <a:buFont typeface="Arial" panose="020B0604020202020204" pitchFamily="34" charset="0"/>
              <a:buChar char="•"/>
            </a:pPr>
            <a:r>
              <a:rPr lang="en-GB" sz="3200" dirty="0">
                <a:latin typeface="Poppins" panose="00000500000000000000" pitchFamily="2" charset="0"/>
                <a:cs typeface="Poppins" panose="00000500000000000000" pitchFamily="2" charset="0"/>
              </a:rPr>
              <a:t>Practise recognising their name.</a:t>
            </a:r>
          </a:p>
          <a:p>
            <a:pPr marL="457200" indent="-457200">
              <a:buFont typeface="Arial" panose="020B0604020202020204" pitchFamily="34" charset="0"/>
              <a:buChar char="•"/>
            </a:pPr>
            <a:r>
              <a:rPr lang="en-GB" sz="3200" dirty="0">
                <a:latin typeface="Poppins" panose="00000500000000000000" pitchFamily="2" charset="0"/>
                <a:cs typeface="Poppins" panose="00000500000000000000" pitchFamily="2" charset="0"/>
              </a:rPr>
              <a:t>Count everyday objects together - toys, stairs and snacks. </a:t>
            </a:r>
          </a:p>
          <a:p>
            <a:pPr marL="457200" indent="-457200">
              <a:buFont typeface="Arial" panose="020B0604020202020204" pitchFamily="34" charset="0"/>
              <a:buChar char="•"/>
            </a:pPr>
            <a:r>
              <a:rPr lang="en-GB" sz="3200" dirty="0">
                <a:latin typeface="Poppins" panose="00000500000000000000" pitchFamily="2" charset="0"/>
                <a:cs typeface="Poppins" panose="00000500000000000000" pitchFamily="2" charset="0"/>
              </a:rPr>
              <a:t>Practise recognising numbers through play - spot numbers, compare amounts and talk about shapes and patterns.</a:t>
            </a:r>
          </a:p>
          <a:p>
            <a:pPr marL="457200" indent="-457200">
              <a:buFont typeface="Arial" panose="020B0604020202020204" pitchFamily="34" charset="0"/>
              <a:buChar char="•"/>
            </a:pPr>
            <a:r>
              <a:rPr lang="en-GB" sz="3200" dirty="0">
                <a:latin typeface="Poppins" panose="00000500000000000000" pitchFamily="2" charset="0"/>
                <a:cs typeface="Poppins" panose="00000500000000000000" pitchFamily="2" charset="0"/>
              </a:rPr>
              <a:t>Practise recognising sounds and letters through play.</a:t>
            </a:r>
          </a:p>
          <a:p>
            <a:pPr marL="457200" indent="-457200">
              <a:buFont typeface="Arial" panose="020B0604020202020204" pitchFamily="34" charset="0"/>
              <a:buChar char="•"/>
            </a:pPr>
            <a:r>
              <a:rPr lang="en-GB" sz="3200" dirty="0">
                <a:latin typeface="Poppins" panose="00000500000000000000" pitchFamily="2" charset="0"/>
                <a:cs typeface="Poppins" panose="00000500000000000000" pitchFamily="2" charset="0"/>
              </a:rPr>
              <a:t>Celebrate effort, resilience and having a go!</a:t>
            </a:r>
          </a:p>
        </p:txBody>
      </p:sp>
    </p:spTree>
    <p:extLst>
      <p:ext uri="{BB962C8B-B14F-4D97-AF65-F5344CB8AC3E}">
        <p14:creationId xmlns:p14="http://schemas.microsoft.com/office/powerpoint/2010/main" val="92591006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accent3">
            <a:lumMod val="60000"/>
            <a:lumOff val="40000"/>
          </a:schemeClr>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6830995-42EB-467D-916E-98A03ABB1AAA}"/>
              </a:ext>
            </a:extLst>
          </p:cNvPr>
          <p:cNvSpPr/>
          <p:nvPr/>
        </p:nvSpPr>
        <p:spPr>
          <a:xfrm>
            <a:off x="293915" y="825579"/>
            <a:ext cx="11604170" cy="461665"/>
          </a:xfrm>
          <a:prstGeom prst="rect">
            <a:avLst/>
          </a:prstGeom>
        </p:spPr>
        <p:txBody>
          <a:bodyPr wrap="square">
            <a:spAutoFit/>
          </a:bodyPr>
          <a:lstStyle/>
          <a:p>
            <a:endParaRPr lang="en-GB" sz="2400" dirty="0">
              <a:solidFill>
                <a:prstClr val="black"/>
              </a:solidFill>
              <a:latin typeface="Poppins" panose="00000500000000000000" pitchFamily="2" charset="0"/>
              <a:cs typeface="Poppins" panose="00000500000000000000" pitchFamily="2" charset="0"/>
            </a:endParaRPr>
          </a:p>
        </p:txBody>
      </p:sp>
      <p:sp>
        <p:nvSpPr>
          <p:cNvPr id="7" name="TextBox 6">
            <a:extLst>
              <a:ext uri="{FF2B5EF4-FFF2-40B4-BE49-F238E27FC236}">
                <a16:creationId xmlns:a16="http://schemas.microsoft.com/office/drawing/2014/main" id="{44F21EE4-E866-46F7-9F73-F77A27F8CBF0}"/>
              </a:ext>
            </a:extLst>
          </p:cNvPr>
          <p:cNvSpPr txBox="1"/>
          <p:nvPr/>
        </p:nvSpPr>
        <p:spPr>
          <a:xfrm>
            <a:off x="1523999" y="142637"/>
            <a:ext cx="10086753" cy="923330"/>
          </a:xfrm>
          <a:prstGeom prst="rect">
            <a:avLst/>
          </a:prstGeom>
          <a:noFill/>
        </p:spPr>
        <p:txBody>
          <a:bodyPr wrap="square" rtlCol="0">
            <a:spAutoFit/>
          </a:bodyPr>
          <a:lstStyle/>
          <a:p>
            <a:pPr algn="ctr"/>
            <a:r>
              <a:rPr lang="en-GB" sz="5400" b="1" dirty="0">
                <a:solidFill>
                  <a:srgbClr val="0000FF"/>
                </a:solidFill>
                <a:latin typeface="Poppins" panose="00000500000000000000" pitchFamily="2" charset="0"/>
                <a:cs typeface="Poppins" panose="00000500000000000000" pitchFamily="2" charset="0"/>
              </a:rPr>
              <a:t>Finally…</a:t>
            </a:r>
          </a:p>
        </p:txBody>
      </p:sp>
      <p:pic>
        <p:nvPicPr>
          <p:cNvPr id="4" name="Picture 3">
            <a:extLst>
              <a:ext uri="{FF2B5EF4-FFF2-40B4-BE49-F238E27FC236}">
                <a16:creationId xmlns:a16="http://schemas.microsoft.com/office/drawing/2014/main" id="{C0B430FA-982B-475B-8096-C261E4C7AA5F}"/>
              </a:ext>
            </a:extLst>
          </p:cNvPr>
          <p:cNvPicPr>
            <a:picLocks noChangeAspect="1"/>
          </p:cNvPicPr>
          <p:nvPr/>
        </p:nvPicPr>
        <p:blipFill>
          <a:blip r:embed="rId2"/>
          <a:stretch>
            <a:fillRect/>
          </a:stretch>
        </p:blipFill>
        <p:spPr>
          <a:xfrm>
            <a:off x="215456" y="118316"/>
            <a:ext cx="731584" cy="731584"/>
          </a:xfrm>
          <a:prstGeom prst="rect">
            <a:avLst/>
          </a:prstGeom>
        </p:spPr>
      </p:pic>
      <p:sp>
        <p:nvSpPr>
          <p:cNvPr id="6" name="TextBox 5">
            <a:extLst>
              <a:ext uri="{FF2B5EF4-FFF2-40B4-BE49-F238E27FC236}">
                <a16:creationId xmlns:a16="http://schemas.microsoft.com/office/drawing/2014/main" id="{AFCB1506-7E93-4C9E-B2ED-6684AC11AE16}"/>
              </a:ext>
            </a:extLst>
          </p:cNvPr>
          <p:cNvSpPr txBox="1"/>
          <p:nvPr/>
        </p:nvSpPr>
        <p:spPr>
          <a:xfrm>
            <a:off x="429541" y="1287244"/>
            <a:ext cx="11468544" cy="5170646"/>
          </a:xfrm>
          <a:prstGeom prst="rect">
            <a:avLst/>
          </a:prstGeom>
          <a:noFill/>
        </p:spPr>
        <p:txBody>
          <a:bodyPr wrap="square">
            <a:spAutoFit/>
          </a:bodyPr>
          <a:lstStyle/>
          <a:p>
            <a:pPr marL="457200" indent="-457200">
              <a:buFont typeface="Arial" panose="020B0604020202020204" pitchFamily="34" charset="0"/>
              <a:buChar char="•"/>
            </a:pPr>
            <a:r>
              <a:rPr lang="en-GB" sz="3000" dirty="0">
                <a:latin typeface="Poppins" panose="00000500000000000000" pitchFamily="2" charset="0"/>
                <a:cs typeface="Poppins" panose="00000500000000000000" pitchFamily="2" charset="0"/>
              </a:rPr>
              <a:t>Please encourage them to have a go. We are not expecting perfection - we are looking for practice, progress and a willingness to try</a:t>
            </a:r>
          </a:p>
          <a:p>
            <a:pPr marL="457200" indent="-457200">
              <a:buFont typeface="Arial" panose="020B0604020202020204" pitchFamily="34" charset="0"/>
              <a:buChar char="•"/>
            </a:pPr>
            <a:r>
              <a:rPr lang="en-GB" sz="3000" dirty="0">
                <a:latin typeface="Poppins" panose="00000500000000000000" pitchFamily="2" charset="0"/>
                <a:cs typeface="Poppins" panose="00000500000000000000" pitchFamily="2" charset="0"/>
              </a:rPr>
              <a:t>Please practise these skills regularly. Allow extra time for your child to try, make mistakes and learn. </a:t>
            </a:r>
          </a:p>
          <a:p>
            <a:pPr marL="457200" indent="-457200">
              <a:buFont typeface="Arial" panose="020B0604020202020204" pitchFamily="34" charset="0"/>
              <a:buChar char="•"/>
            </a:pPr>
            <a:r>
              <a:rPr lang="en-GB" sz="3000" dirty="0">
                <a:latin typeface="Poppins" panose="00000500000000000000" pitchFamily="2" charset="0"/>
                <a:cs typeface="Poppins" panose="00000500000000000000" pitchFamily="2" charset="0"/>
              </a:rPr>
              <a:t>These skills are interconnected: a child who can communicate their needs, manage their belongings and persevere with a task is better equipped to access the whole FS2 curriculum. </a:t>
            </a:r>
          </a:p>
          <a:p>
            <a:pPr marL="457200" indent="-457200">
              <a:buFont typeface="Arial" panose="020B0604020202020204" pitchFamily="34" charset="0"/>
              <a:buChar char="•"/>
            </a:pPr>
            <a:r>
              <a:rPr lang="en-GB" sz="3000" dirty="0">
                <a:latin typeface="Poppins" panose="00000500000000000000" pitchFamily="2" charset="0"/>
                <a:cs typeface="Poppins" panose="00000500000000000000" pitchFamily="2" charset="0"/>
              </a:rPr>
              <a:t>We are asking parents to work in partnership with school, not to become teachers at home.</a:t>
            </a:r>
          </a:p>
        </p:txBody>
      </p:sp>
    </p:spTree>
    <p:extLst>
      <p:ext uri="{BB962C8B-B14F-4D97-AF65-F5344CB8AC3E}">
        <p14:creationId xmlns:p14="http://schemas.microsoft.com/office/powerpoint/2010/main" val="196062069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44F21EE4-E866-46F7-9F73-F77A27F8CBF0}"/>
              </a:ext>
            </a:extLst>
          </p:cNvPr>
          <p:cNvSpPr txBox="1"/>
          <p:nvPr/>
        </p:nvSpPr>
        <p:spPr>
          <a:xfrm>
            <a:off x="704440" y="2240198"/>
            <a:ext cx="10783120" cy="3247043"/>
          </a:xfrm>
          <a:prstGeom prst="rect">
            <a:avLst/>
          </a:prstGeom>
          <a:noFill/>
        </p:spPr>
        <p:txBody>
          <a:bodyPr wrap="square" rtlCol="0">
            <a:spAutoFit/>
          </a:bodyPr>
          <a:lstStyle/>
          <a:p>
            <a:pPr algn="ctr"/>
            <a:r>
              <a:rPr lang="en-GB" sz="7000" b="1" dirty="0">
                <a:solidFill>
                  <a:srgbClr val="0000FF"/>
                </a:solidFill>
                <a:latin typeface="Poppins" panose="00000500000000000000" pitchFamily="2" charset="0"/>
                <a:cs typeface="Poppins" panose="00000500000000000000" pitchFamily="2" charset="0"/>
              </a:rPr>
              <a:t>Thank you!!</a:t>
            </a:r>
          </a:p>
          <a:p>
            <a:endParaRPr lang="en-GB" sz="4500" b="1" dirty="0">
              <a:latin typeface="Poppins" panose="00000500000000000000" pitchFamily="2" charset="0"/>
              <a:cs typeface="Poppins" panose="00000500000000000000" pitchFamily="2" charset="0"/>
            </a:endParaRPr>
          </a:p>
          <a:p>
            <a:pPr algn="ctr"/>
            <a:r>
              <a:rPr lang="en-GB" sz="4500" dirty="0">
                <a:latin typeface="Poppins" panose="00000500000000000000" pitchFamily="2" charset="0"/>
                <a:cs typeface="Poppins" panose="00000500000000000000" pitchFamily="2" charset="0"/>
              </a:rPr>
              <a:t>Any questions?</a:t>
            </a:r>
          </a:p>
          <a:p>
            <a:endParaRPr lang="en-GB" sz="4500" dirty="0">
              <a:latin typeface="Comic Sans MS" panose="030F0702030302020204" pitchFamily="66" charset="0"/>
            </a:endParaRPr>
          </a:p>
        </p:txBody>
      </p:sp>
    </p:spTree>
    <p:extLst>
      <p:ext uri="{BB962C8B-B14F-4D97-AF65-F5344CB8AC3E}">
        <p14:creationId xmlns:p14="http://schemas.microsoft.com/office/powerpoint/2010/main" val="96689457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8871E8AB5561143B4383816C6836DFB" ma:contentTypeVersion="22" ma:contentTypeDescription="Create a new document." ma:contentTypeScope="" ma:versionID="23a28f5c0b4f602daed3cde3c99885bc">
  <xsd:schema xmlns:xsd="http://www.w3.org/2001/XMLSchema" xmlns:xs="http://www.w3.org/2001/XMLSchema" xmlns:p="http://schemas.microsoft.com/office/2006/metadata/properties" xmlns:ns3="212801e0-cd44-4cee-abeb-a41f9c65f978" targetNamespace="http://schemas.microsoft.com/office/2006/metadata/properties" ma:root="true" ma:fieldsID="21023eafa6967c1c06445f35d75098ab" ns3:_="">
    <xsd:import namespace="212801e0-cd44-4cee-abeb-a41f9c65f978"/>
    <xsd:element name="properties">
      <xsd:complexType>
        <xsd:sequence>
          <xsd:element name="documentManagement">
            <xsd:complexType>
              <xsd:all>
                <xsd:element ref="ns3:SharedWithUsers" minOccurs="0"/>
                <xsd:element ref="ns3:SharedWithDetails" minOccurs="0"/>
                <xsd:element ref="ns3:SharingHintHash" minOccurs="0"/>
                <xsd:element ref="ns3:UniqueSourceRef" minOccurs="0"/>
                <xsd:element ref="ns3:FileHash" minOccurs="0"/>
                <xsd:element ref="ns3:CloudMigratorVersion" minOccurs="0"/>
                <xsd:element ref="ns3:MediaServiceMetadata" minOccurs="0"/>
                <xsd:element ref="ns3:MediaServiceFastMetadata" minOccurs="0"/>
                <xsd:element ref="ns3:MediaServiceDateTaken" minOccurs="0"/>
                <xsd:element ref="ns3:MediaServiceAutoTags" minOccurs="0"/>
                <xsd:element ref="ns3:MediaServiceGenerationTime" minOccurs="0"/>
                <xsd:element ref="ns3:MediaServiceEventHashCode" minOccurs="0"/>
                <xsd:element ref="ns3:MediaServiceLocation" minOccurs="0"/>
                <xsd:element ref="ns3:MediaServiceAutoKeyPoints" minOccurs="0"/>
                <xsd:element ref="ns3:MediaServiceKeyPoints" minOccurs="0"/>
                <xsd:element ref="ns3:MediaServiceOCR" minOccurs="0"/>
                <xsd:element ref="ns3:MediaLengthInSeconds" minOccurs="0"/>
                <xsd:element ref="ns3:_activity" minOccurs="0"/>
                <xsd:element ref="ns3:MediaServiceObjectDetectorVersions" minOccurs="0"/>
                <xsd:element ref="ns3:MediaServiceSystemTags" minOccurs="0"/>
                <xsd:element ref="ns3:MediaServiceSearchPropertie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12801e0-cd44-4cee-abeb-a41f9c65f978"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hidden="true" ma:internalName="SharingHintHash" ma:readOnly="true">
      <xsd:simpleType>
        <xsd:restriction base="dms:Text"/>
      </xsd:simpleType>
    </xsd:element>
    <xsd:element name="UniqueSourceRef" ma:index="11" nillable="true" ma:displayName="UniqueSourceRef" ma:internalName="UniqueSourceRef">
      <xsd:simpleType>
        <xsd:restriction base="dms:Note">
          <xsd:maxLength value="255"/>
        </xsd:restriction>
      </xsd:simpleType>
    </xsd:element>
    <xsd:element name="FileHash" ma:index="12" nillable="true" ma:displayName="FileHash" ma:internalName="FileHash">
      <xsd:simpleType>
        <xsd:restriction base="dms:Note">
          <xsd:maxLength value="255"/>
        </xsd:restriction>
      </xsd:simpleType>
    </xsd:element>
    <xsd:element name="CloudMigratorVersion" ma:index="13" nillable="true" ma:displayName="CloudMigratorVersion" ma:internalName="CloudMigratorVersion">
      <xsd:simpleType>
        <xsd:restriction base="dms:Note">
          <xsd:maxLength value="255"/>
        </xsd:restriction>
      </xsd:simpleType>
    </xsd:element>
    <xsd:element name="MediaServiceMetadata" ma:index="14" nillable="true" ma:displayName="MediaServiceMetadata" ma:hidden="true" ma:internalName="MediaServiceMetadata" ma:readOnly="true">
      <xsd:simpleType>
        <xsd:restriction base="dms:Note"/>
      </xsd:simpleType>
    </xsd:element>
    <xsd:element name="MediaServiceFastMetadata" ma:index="15" nillable="true" ma:displayName="MediaServiceFastMetadata" ma:hidden="true" ma:internalName="MediaServiceFastMetadata" ma:readOnly="true">
      <xsd:simpleType>
        <xsd:restriction base="dms:Note"/>
      </xsd:simpleType>
    </xsd:element>
    <xsd:element name="MediaServiceDateTaken" ma:index="16" nillable="true" ma:displayName="MediaServiceDateTaken" ma:hidden="true" ma:internalName="MediaServiceDateTaken" ma:readOnly="true">
      <xsd:simpleType>
        <xsd:restriction base="dms:Text"/>
      </xsd:simpleType>
    </xsd:element>
    <xsd:element name="MediaServiceAutoTags" ma:index="17" nillable="true" ma:displayName="Tags" ma:internalName="MediaServiceAutoTags" ma:readOnly="true">
      <xsd:simpleType>
        <xsd:restriction base="dms:Text"/>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Location" ma:index="20" nillable="true" ma:displayName="Location" ma:internalName="MediaServiceLocation" ma:readOnly="true">
      <xsd:simpleType>
        <xsd:restriction base="dms:Text"/>
      </xsd:simpleType>
    </xsd:element>
    <xsd:element name="MediaServiceAutoKeyPoints" ma:index="21" nillable="true" ma:displayName="MediaServiceAutoKeyPoints" ma:hidden="true" ma:internalName="MediaServiceAutoKeyPoints" ma:readOnly="true">
      <xsd:simpleType>
        <xsd:restriction base="dms:Note"/>
      </xsd:simpleType>
    </xsd:element>
    <xsd:element name="MediaServiceKeyPoints" ma:index="22" nillable="true" ma:displayName="KeyPoints" ma:internalName="MediaServiceKeyPoints" ma:readOnly="true">
      <xsd:simpleType>
        <xsd:restriction base="dms:Note">
          <xsd:maxLength value="255"/>
        </xsd:restriction>
      </xsd:simpleType>
    </xsd:element>
    <xsd:element name="MediaServiceOCR" ma:index="23" nillable="true" ma:displayName="Extracted Text" ma:internalName="MediaServiceOCR" ma:readOnly="true">
      <xsd:simpleType>
        <xsd:restriction base="dms:Note">
          <xsd:maxLength value="255"/>
        </xsd:restriction>
      </xsd:simpleType>
    </xsd:element>
    <xsd:element name="MediaLengthInSeconds" ma:index="24" nillable="true" ma:displayName="MediaLengthInSeconds" ma:hidden="true" ma:internalName="MediaLengthInSeconds" ma:readOnly="true">
      <xsd:simpleType>
        <xsd:restriction base="dms:Unknown"/>
      </xsd:simpleType>
    </xsd:element>
    <xsd:element name="_activity" ma:index="25" nillable="true" ma:displayName="_activity" ma:hidden="true" ma:internalName="_activity">
      <xsd:simpleType>
        <xsd:restriction base="dms:Note"/>
      </xsd:simpleType>
    </xsd:element>
    <xsd:element name="MediaServiceObjectDetectorVersions" ma:index="26" nillable="true" ma:displayName="MediaServiceObjectDetectorVersions" ma:description="" ma:hidden="true" ma:indexed="true" ma:internalName="MediaServiceObjectDetectorVersions" ma:readOnly="true">
      <xsd:simpleType>
        <xsd:restriction base="dms:Text"/>
      </xsd:simpleType>
    </xsd:element>
    <xsd:element name="MediaServiceSystemTags" ma:index="27" nillable="true" ma:displayName="MediaServiceSystemTags" ma:hidden="true" ma:internalName="MediaServiceSystemTags" ma:readOnly="true">
      <xsd:simpleType>
        <xsd:restriction base="dms:Note"/>
      </xsd:simpleType>
    </xsd:element>
    <xsd:element name="MediaServiceSearchProperties" ma:index="28" nillable="true" ma:displayName="MediaServiceSearchProperties" ma:hidden="true" ma:internalName="MediaServiceSearchProperties" ma:readOnly="true">
      <xsd:simpleType>
        <xsd:restriction base="dms:Note"/>
      </xsd:simpleType>
    </xsd:element>
    <xsd:element name="MediaServiceBillingMetadata" ma:index="29"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UniqueSourceRef xmlns="212801e0-cd44-4cee-abeb-a41f9c65f978" xsi:nil="true"/>
    <FileHash xmlns="212801e0-cd44-4cee-abeb-a41f9c65f978" xsi:nil="true"/>
    <CloudMigratorVersion xmlns="212801e0-cd44-4cee-abeb-a41f9c65f978" xsi:nil="true"/>
    <_activity xmlns="212801e0-cd44-4cee-abeb-a41f9c65f978" xsi:nil="true"/>
  </documentManagement>
</p:properties>
</file>

<file path=customXml/itemProps1.xml><?xml version="1.0" encoding="utf-8"?>
<ds:datastoreItem xmlns:ds="http://schemas.openxmlformats.org/officeDocument/2006/customXml" ds:itemID="{97EB8ED8-DAE9-4CDE-9705-3681A67E0EB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12801e0-cd44-4cee-abeb-a41f9c65f97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44B2492-B9DD-46DE-8256-3A31392D6587}">
  <ds:schemaRefs>
    <ds:schemaRef ds:uri="http://schemas.microsoft.com/sharepoint/v3/contenttype/forms"/>
  </ds:schemaRefs>
</ds:datastoreItem>
</file>

<file path=customXml/itemProps3.xml><?xml version="1.0" encoding="utf-8"?>
<ds:datastoreItem xmlns:ds="http://schemas.openxmlformats.org/officeDocument/2006/customXml" ds:itemID="{C7DEA1EC-E262-40EC-9BB8-F6ECB1311BB9}">
  <ds:schemaRefs>
    <ds:schemaRef ds:uri="http://purl.org/dc/terms/"/>
    <ds:schemaRef ds:uri="http://www.w3.org/XML/1998/namespace"/>
    <ds:schemaRef ds:uri="http://purl.org/dc/dcmitype/"/>
    <ds:schemaRef ds:uri="http://schemas.microsoft.com/office/2006/documentManagement/types"/>
    <ds:schemaRef ds:uri="http://schemas.microsoft.com/office/2006/metadata/properties"/>
    <ds:schemaRef ds:uri="http://purl.org/dc/elements/1.1/"/>
    <ds:schemaRef ds:uri="http://schemas.microsoft.com/office/infopath/2007/PartnerControls"/>
    <ds:schemaRef ds:uri="http://schemas.openxmlformats.org/package/2006/metadata/core-properties"/>
    <ds:schemaRef ds:uri="212801e0-cd44-4cee-abeb-a41f9c65f978"/>
  </ds:schemaRefs>
</ds:datastoreItem>
</file>

<file path=docProps/app.xml><?xml version="1.0" encoding="utf-8"?>
<Properties xmlns="http://schemas.openxmlformats.org/officeDocument/2006/extended-properties" xmlns:vt="http://schemas.openxmlformats.org/officeDocument/2006/docPropsVTypes">
  <TotalTime>1587</TotalTime>
  <Words>3149</Words>
  <Application>Microsoft Office PowerPoint</Application>
  <PresentationFormat>Widescreen</PresentationFormat>
  <Paragraphs>302</Paragraphs>
  <Slides>38</Slides>
  <Notes>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38</vt:i4>
      </vt:variant>
    </vt:vector>
  </HeadingPairs>
  <TitlesOfParts>
    <vt:vector size="44" baseType="lpstr">
      <vt:lpstr>Arial</vt:lpstr>
      <vt:lpstr>Calibri</vt:lpstr>
      <vt:lpstr>Calibri Light</vt:lpstr>
      <vt:lpstr>Comic Sans MS</vt:lpstr>
      <vt:lpstr>Poppins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kelly McManus</dc:creator>
  <cp:lastModifiedBy>Emma Charlesworth</cp:lastModifiedBy>
  <cp:revision>124</cp:revision>
  <dcterms:created xsi:type="dcterms:W3CDTF">2019-09-08T06:57:57Z</dcterms:created>
  <dcterms:modified xsi:type="dcterms:W3CDTF">2026-10-18T22:37:42Z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0x010100E8871E8AB5561143B4383816C6836DFB</vt:lpwstr>
  </property>
</Properties>
</file>